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84" r:id="rId5"/>
    <p:sldId id="285" r:id="rId6"/>
    <p:sldId id="305" r:id="rId7"/>
    <p:sldId id="306" r:id="rId8"/>
    <p:sldId id="286" r:id="rId9"/>
    <p:sldId id="287" r:id="rId10"/>
    <p:sldId id="281" r:id="rId11"/>
    <p:sldId id="288" r:id="rId12"/>
    <p:sldId id="289" r:id="rId13"/>
    <p:sldId id="307" r:id="rId14"/>
    <p:sldId id="308" r:id="rId15"/>
    <p:sldId id="304" r:id="rId16"/>
    <p:sldId id="316" r:id="rId17"/>
    <p:sldId id="290" r:id="rId18"/>
    <p:sldId id="311" r:id="rId19"/>
    <p:sldId id="312" r:id="rId20"/>
    <p:sldId id="343" r:id="rId21"/>
    <p:sldId id="318" r:id="rId22"/>
    <p:sldId id="317" r:id="rId23"/>
    <p:sldId id="314" r:id="rId24"/>
    <p:sldId id="344" r:id="rId25"/>
    <p:sldId id="313" r:id="rId26"/>
    <p:sldId id="345" r:id="rId27"/>
    <p:sldId id="315" r:id="rId28"/>
    <p:sldId id="360" r:id="rId29"/>
    <p:sldId id="362" r:id="rId30"/>
    <p:sldId id="361" r:id="rId31"/>
    <p:sldId id="282" r:id="rId32"/>
    <p:sldId id="332" r:id="rId33"/>
    <p:sldId id="292" r:id="rId34"/>
    <p:sldId id="352" r:id="rId35"/>
    <p:sldId id="319" r:id="rId36"/>
    <p:sldId id="324" r:id="rId37"/>
    <p:sldId id="326" r:id="rId38"/>
    <p:sldId id="353" r:id="rId39"/>
    <p:sldId id="320" r:id="rId40"/>
    <p:sldId id="328" r:id="rId41"/>
    <p:sldId id="329" r:id="rId42"/>
    <p:sldId id="330" r:id="rId43"/>
    <p:sldId id="354" r:id="rId44"/>
    <p:sldId id="321" r:id="rId45"/>
    <p:sldId id="331" r:id="rId46"/>
    <p:sldId id="355" r:id="rId47"/>
    <p:sldId id="322" r:id="rId48"/>
    <p:sldId id="333" r:id="rId49"/>
    <p:sldId id="334" r:id="rId50"/>
    <p:sldId id="323" r:id="rId51"/>
    <p:sldId id="28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84660" autoAdjust="0"/>
  </p:normalViewPr>
  <p:slideViewPr>
    <p:cSldViewPr snapToGrid="0">
      <p:cViewPr varScale="1">
        <p:scale>
          <a:sx n="32" d="100"/>
          <a:sy n="32" d="100"/>
        </p:scale>
        <p:origin x="9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D77C6-F2B3-4510-9CC9-89FD691C6D7E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809B-62B9-4FDB-9775-31BC7B953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7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18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34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857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내장객체의 종류와 속성과 메서드를 확인</a:t>
            </a:r>
            <a:r>
              <a:rPr lang="en-US" altLang="ko-KR" dirty="0"/>
              <a:t>. </a:t>
            </a:r>
            <a:r>
              <a:rPr lang="ko-KR" altLang="en-US" dirty="0" err="1"/>
              <a:t>외우는게</a:t>
            </a:r>
            <a:r>
              <a:rPr lang="ko-KR" altLang="en-US" dirty="0"/>
              <a:t> 아니라 </a:t>
            </a:r>
            <a:r>
              <a:rPr lang="ko-KR" altLang="en-US" dirty="0" err="1"/>
              <a:t>어떤내용이</a:t>
            </a:r>
            <a:r>
              <a:rPr lang="ko-KR" altLang="en-US" dirty="0"/>
              <a:t> 있는지 확인하고</a:t>
            </a:r>
            <a:r>
              <a:rPr lang="en-US" altLang="ko-KR" dirty="0"/>
              <a:t>, </a:t>
            </a:r>
            <a:r>
              <a:rPr lang="ko-KR" altLang="en-US" dirty="0"/>
              <a:t>사용방법을 </a:t>
            </a:r>
            <a:r>
              <a:rPr lang="ko-KR" altLang="en-US" dirty="0" err="1"/>
              <a:t>보는것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331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Replace()</a:t>
            </a:r>
          </a:p>
          <a:p>
            <a:r>
              <a:rPr lang="en-US" altLang="ko-KR" dirty="0" smtClean="0"/>
              <a:t>Split(‘separator’)</a:t>
            </a:r>
          </a:p>
          <a:p>
            <a:r>
              <a:rPr lang="en-US" altLang="ko-KR" dirty="0" err="1" smtClean="0"/>
              <a:t>charAt</a:t>
            </a:r>
            <a:r>
              <a:rPr lang="en-US" altLang="ko-KR" dirty="0" smtClean="0"/>
              <a:t>(n)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5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month 0~11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7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Date.now</a:t>
            </a:r>
            <a:r>
              <a:rPr lang="en-US" altLang="ko-KR" dirty="0"/>
              <a:t>(); </a:t>
            </a:r>
            <a:r>
              <a:rPr lang="ko-KR" altLang="en-US" dirty="0" err="1"/>
              <a:t>밀리초반환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3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일급 객체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다른 객체들에 일반적으로 적용 가능한 연산을 모두 지원하는 객체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dirty="0"/>
              <a:t>자바스크립트의 함수는 일급 개체 함수이다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8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 길어지고 복잡해지면 변수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숫자가 들어가는 자리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 많아지고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 또한 길어져서 해석하는데 시간이 오래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걸림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6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9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7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"John"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admin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this.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별개의 객체에서 동일한 함수를 사용함 </a:t>
            </a:r>
            <a:endParaRPr lang="en-US" altLang="ko-KR" b="0" i="0" dirty="0">
              <a:solidFill>
                <a:srgbClr val="31313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user.f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admin.f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sayHi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// 'this'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점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(.)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앞의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'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객체를 참조하기 때문에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this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값이 달라짐</a:t>
            </a:r>
            <a:r>
              <a:rPr lang="ko-KR" altLang="en-US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1313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.f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John (this == user)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.f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();</a:t>
            </a:r>
            <a:r>
              <a:rPr lang="en-US" altLang="ko-KR" b="0" i="0" dirty="0">
                <a:solidFill>
                  <a:srgbClr val="31313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 Admin (this == admin)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9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값을 미리 넣는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36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32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3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>
              <a:defRPr sz="18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>
              <a:defRPr sz="16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53F1-DC7A-42EC-82C5-5DAEEE21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SCRIPT</a:t>
            </a:r>
            <a:br>
              <a:rPr lang="en-US" altLang="ko-KR" dirty="0"/>
            </a:br>
            <a:r>
              <a:rPr lang="ko-KR" altLang="en-US" dirty="0"/>
              <a:t>객체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766140-ACC9-4D65-B6FE-4EEC0DA00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0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사용자 정의 객체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63706" y="1434354"/>
            <a:ext cx="8915400" cy="3831410"/>
          </a:xfrm>
        </p:spPr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</a:t>
            </a:r>
            <a:r>
              <a:rPr lang="en-US" altLang="ko-KR" dirty="0"/>
              <a:t>(literal notation)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r>
              <a:rPr lang="en-US" altLang="ko-KR" dirty="0"/>
              <a:t>Object() </a:t>
            </a:r>
            <a:r>
              <a:rPr lang="ko-KR" altLang="en-US" dirty="0"/>
              <a:t>함수를 이용한 방법</a:t>
            </a:r>
          </a:p>
          <a:p>
            <a:r>
              <a:rPr lang="ko-KR" altLang="en-US" dirty="0" err="1"/>
              <a:t>생성자</a:t>
            </a:r>
            <a:r>
              <a:rPr lang="ko-KR" altLang="en-US" dirty="0"/>
              <a:t> 함수</a:t>
            </a:r>
            <a:r>
              <a:rPr lang="en-US" altLang="ko-KR" dirty="0"/>
              <a:t>(constructor function)</a:t>
            </a:r>
            <a:r>
              <a:rPr lang="ko-KR" altLang="en-US" dirty="0"/>
              <a:t>를 이용한 방법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33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524000"/>
            <a:ext cx="8915400" cy="4387222"/>
          </a:xfrm>
        </p:spPr>
        <p:txBody>
          <a:bodyPr/>
          <a:lstStyle/>
          <a:p>
            <a:pPr algn="l" latinLnBrk="1"/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let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객체이름 </a:t>
            </a:r>
            <a:r>
              <a:rPr lang="en-US" altLang="ko-KR" b="0" i="0" dirty="0">
                <a:solidFill>
                  <a:srgbClr val="794938"/>
                </a:solidFill>
                <a:effectLst/>
                <a:latin typeface="Nanum Gothic Coding"/>
              </a:rPr>
              <a:t>=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 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{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1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1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anum Gothic Coding"/>
              </a:rPr>
              <a:t>의값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, 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2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프로퍼티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2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anum Gothic Coding"/>
              </a:rPr>
              <a:t>의값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,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		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anum Gothic Coding"/>
              </a:rPr>
              <a:t>메소드의 이름 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: </a:t>
            </a:r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function()</a:t>
            </a:r>
            <a:r>
              <a:rPr lang="ko-KR" altLang="en-US" dirty="0">
                <a:solidFill>
                  <a:srgbClr val="575757"/>
                </a:solidFill>
                <a:latin typeface="Nanum Gothic Coding"/>
              </a:rPr>
              <a:t> </a:t>
            </a:r>
            <a:r>
              <a:rPr lang="en-US" altLang="ko-KR" dirty="0">
                <a:solidFill>
                  <a:srgbClr val="575757"/>
                </a:solidFill>
                <a:latin typeface="Nanum Gothic Coding"/>
              </a:rPr>
              <a:t>{},</a:t>
            </a:r>
            <a:br>
              <a:rPr lang="en-US" altLang="ko-KR" dirty="0">
                <a:solidFill>
                  <a:srgbClr val="575757"/>
                </a:solidFill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   	 ...</a:t>
            </a:r>
            <a:b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</a:br>
            <a:r>
              <a:rPr lang="en-US" altLang="ko-KR" b="0" i="0" dirty="0">
                <a:solidFill>
                  <a:srgbClr val="575757"/>
                </a:solidFill>
                <a:effectLst/>
                <a:latin typeface="Nanum Gothic Coding"/>
              </a:rPr>
              <a:t>};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BA4C9-CEA6-4AAC-8867-66A77D27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862" y="2804890"/>
            <a:ext cx="6000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 생성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416424"/>
            <a:ext cx="8915400" cy="4494798"/>
          </a:xfrm>
        </p:spPr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person</a:t>
            </a:r>
          </a:p>
          <a:p>
            <a:r>
              <a:rPr lang="ko-KR" altLang="en-US" dirty="0"/>
              <a:t>객체 속성 </a:t>
            </a:r>
            <a:r>
              <a:rPr lang="en-US" altLang="ko-KR" dirty="0"/>
              <a:t>: name : “</a:t>
            </a:r>
            <a:r>
              <a:rPr lang="ko-KR" altLang="en-US" dirty="0"/>
              <a:t>홍길동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address : “</a:t>
            </a:r>
            <a:r>
              <a:rPr lang="ko-KR" altLang="en-US" dirty="0"/>
              <a:t>부산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intro  “name </a:t>
            </a:r>
            <a:r>
              <a:rPr lang="ko-KR" altLang="en-US" dirty="0"/>
              <a:t>입니다</a:t>
            </a:r>
            <a:r>
              <a:rPr lang="en-US" altLang="ko-KR" dirty="0"/>
              <a:t>. address </a:t>
            </a:r>
            <a:r>
              <a:rPr lang="ko-KR" altLang="en-US" dirty="0"/>
              <a:t>에 </a:t>
            </a:r>
            <a:r>
              <a:rPr lang="ko-KR" altLang="en-US" dirty="0" err="1"/>
              <a:t>거주중입니다</a:t>
            </a:r>
            <a:r>
              <a:rPr lang="ko-KR" altLang="en-US" dirty="0"/>
              <a:t> </a:t>
            </a:r>
            <a:r>
              <a:rPr lang="en-US" altLang="ko-KR" dirty="0"/>
              <a:t>“ </a:t>
            </a:r>
            <a:r>
              <a:rPr lang="ko-KR" altLang="en-US" dirty="0"/>
              <a:t>문자열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후 크롬개발자도구의 </a:t>
            </a:r>
            <a:r>
              <a:rPr lang="ko-KR" altLang="en-US" dirty="0" err="1"/>
              <a:t>콘솔창에서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4729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표기를 이용한 객체 생성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541929"/>
            <a:ext cx="8915400" cy="4369293"/>
          </a:xfrm>
        </p:spPr>
        <p:txBody>
          <a:bodyPr/>
          <a:lstStyle/>
          <a:p>
            <a:r>
              <a:rPr lang="ko-KR" altLang="en-US" dirty="0"/>
              <a:t>객체 이름 </a:t>
            </a:r>
            <a:r>
              <a:rPr lang="en-US" altLang="ko-KR" dirty="0"/>
              <a:t>: </a:t>
            </a:r>
            <a:r>
              <a:rPr lang="en-US" altLang="ko-KR" dirty="0" err="1"/>
              <a:t>myCookie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shape : ”</a:t>
            </a:r>
            <a:r>
              <a:rPr lang="ko-KR" altLang="en-US" dirty="0"/>
              <a:t>원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		flavor : “</a:t>
            </a:r>
            <a:r>
              <a:rPr lang="ko-KR" altLang="en-US" dirty="0" err="1"/>
              <a:t>초코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intro  “shape </a:t>
            </a:r>
            <a:r>
              <a:rPr lang="ko-KR" altLang="en-US" dirty="0"/>
              <a:t>모양의 </a:t>
            </a:r>
            <a:r>
              <a:rPr lang="en-US" altLang="ko-KR" dirty="0"/>
              <a:t>flavor </a:t>
            </a:r>
            <a:r>
              <a:rPr lang="ko-KR" altLang="en-US" dirty="0"/>
              <a:t>맛입니다</a:t>
            </a:r>
            <a:r>
              <a:rPr lang="en-US" altLang="ko-KR" dirty="0"/>
              <a:t>“ </a:t>
            </a:r>
            <a:r>
              <a:rPr lang="ko-KR" altLang="en-US" dirty="0"/>
              <a:t>문자열 반환</a:t>
            </a:r>
          </a:p>
          <a:p>
            <a:endParaRPr lang="en-US" altLang="ko-KR" dirty="0"/>
          </a:p>
          <a:p>
            <a:r>
              <a:rPr lang="ko-KR" altLang="en-US" dirty="0"/>
              <a:t>객체 속성에 접근해서 바로 값을 </a:t>
            </a:r>
            <a:r>
              <a:rPr lang="ko-KR" altLang="en-US" dirty="0" err="1"/>
              <a:t>할당할수</a:t>
            </a:r>
            <a:r>
              <a:rPr lang="ko-KR" altLang="en-US" dirty="0"/>
              <a:t>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객체 속성을 바꾼 후 </a:t>
            </a:r>
            <a:r>
              <a:rPr lang="ko-KR" altLang="en-US" dirty="0" err="1"/>
              <a:t>메소드를</a:t>
            </a:r>
            <a:r>
              <a:rPr lang="ko-KR" altLang="en-US" dirty="0"/>
              <a:t> 출력해서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0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키워드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488141"/>
            <a:ext cx="8915400" cy="4423081"/>
          </a:xfrm>
        </p:spPr>
        <p:txBody>
          <a:bodyPr/>
          <a:lstStyle/>
          <a:p>
            <a:r>
              <a:rPr lang="ko-KR" altLang="en-US" b="1" dirty="0"/>
              <a:t>객체</a:t>
            </a:r>
            <a:r>
              <a:rPr lang="ko-KR" altLang="en-US" dirty="0"/>
              <a:t>를 나타내는 </a:t>
            </a:r>
            <a:r>
              <a:rPr lang="ko-KR" altLang="en-US" dirty="0" smtClean="0"/>
              <a:t>키워드</a:t>
            </a:r>
            <a:endParaRPr lang="en-US" altLang="ko-KR" dirty="0"/>
          </a:p>
          <a:p>
            <a:r>
              <a:rPr lang="ko-KR" altLang="en-US" b="1" dirty="0"/>
              <a:t>메서드</a:t>
            </a:r>
            <a:r>
              <a:rPr lang="ko-KR" altLang="en-US" dirty="0"/>
              <a:t> </a:t>
            </a:r>
            <a:r>
              <a:rPr lang="ko-KR" altLang="en-US" b="1" dirty="0"/>
              <a:t>내부</a:t>
            </a:r>
            <a:r>
              <a:rPr lang="ko-KR" altLang="en-US" dirty="0"/>
              <a:t>에서 </a:t>
            </a:r>
            <a:r>
              <a:rPr lang="en-US" altLang="ko-KR" dirty="0"/>
              <a:t>this </a:t>
            </a:r>
            <a:r>
              <a:rPr lang="ko-KR" altLang="en-US" dirty="0"/>
              <a:t>키워드를 사용하여 객체에 접근</a:t>
            </a:r>
            <a:endParaRPr lang="en-US" altLang="ko-KR" dirty="0"/>
          </a:p>
          <a:p>
            <a:r>
              <a:rPr lang="ko-KR" altLang="en-US" dirty="0"/>
              <a:t>현재 객체를 의미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u="sng" dirty="0"/>
              <a:t>'</a:t>
            </a:r>
            <a:r>
              <a:rPr lang="ko-KR" altLang="en-US" u="sng" dirty="0"/>
              <a:t>점</a:t>
            </a:r>
            <a:r>
              <a:rPr lang="en-US" altLang="ko-KR" u="sng" dirty="0"/>
              <a:t>(.) </a:t>
            </a:r>
            <a:r>
              <a:rPr lang="ko-KR" altLang="en-US" u="sng" dirty="0"/>
              <a:t>앞의</a:t>
            </a:r>
            <a:r>
              <a:rPr lang="en-US" altLang="ko-KR" u="sng" dirty="0"/>
              <a:t>'</a:t>
            </a:r>
            <a:r>
              <a:rPr lang="en-US" altLang="ko-KR" dirty="0"/>
              <a:t> </a:t>
            </a:r>
            <a:r>
              <a:rPr lang="ko-KR" altLang="en-US" dirty="0"/>
              <a:t>객체를 참조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53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02CE0-ACCF-470D-95B5-2BC856EA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3BBAE-4EE5-4CDC-B5CB-EAFC6DAD6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0565"/>
            <a:ext cx="8915400" cy="3777622"/>
          </a:xfrm>
        </p:spPr>
        <p:txBody>
          <a:bodyPr/>
          <a:lstStyle/>
          <a:p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Object</a:t>
            </a:r>
            <a:r>
              <a:rPr lang="ko-KR" altLang="en-US" dirty="0"/>
              <a:t>를 이용하면 같은 구조를 다시 사용하기 어려움</a:t>
            </a:r>
            <a:endParaRPr lang="en-US" altLang="ko-KR" dirty="0"/>
          </a:p>
          <a:p>
            <a:r>
              <a:rPr lang="ko-KR" altLang="en-US" dirty="0"/>
              <a:t>생성자란</a:t>
            </a:r>
            <a:r>
              <a:rPr lang="en-US" altLang="ko-KR" dirty="0"/>
              <a:t>? </a:t>
            </a:r>
            <a:r>
              <a:rPr lang="ko-KR" altLang="en-US" dirty="0"/>
              <a:t>객체를 만드는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이때 다른 함수와 구분하기위해서 </a:t>
            </a:r>
            <a:r>
              <a:rPr lang="ko-KR" altLang="en-US" b="1" dirty="0" err="1" smtClean="0"/>
              <a:t>첫글자를</a:t>
            </a:r>
            <a:r>
              <a:rPr lang="ko-KR" altLang="en-US" b="1" dirty="0" smtClean="0"/>
              <a:t> 대문자로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r>
              <a:rPr lang="ko-KR" altLang="en-US" dirty="0"/>
              <a:t>생성자 함수를 통해 생성되어 메모리에 할당된 객체를 인스턴스</a:t>
            </a:r>
            <a:r>
              <a:rPr lang="en-US" altLang="ko-KR" dirty="0"/>
              <a:t>(instance)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A1E2E-A49E-47E4-AA4F-EFFBAFB9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344" y="3105582"/>
            <a:ext cx="4410691" cy="13146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DA8BA6-CF09-4A2B-87FE-3D1E498E18A2}"/>
              </a:ext>
            </a:extLst>
          </p:cNvPr>
          <p:cNvSpPr/>
          <p:nvPr/>
        </p:nvSpPr>
        <p:spPr>
          <a:xfrm>
            <a:off x="7030681" y="3466844"/>
            <a:ext cx="614596" cy="629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4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 함수를 이용한 객체의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416424"/>
            <a:ext cx="8915400" cy="3777622"/>
          </a:xfrm>
        </p:spPr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 err="1"/>
              <a:t>객체이름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) {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/>
              <a:t>속성</a:t>
            </a:r>
            <a:r>
              <a:rPr lang="en-US" altLang="ko-KR" dirty="0"/>
              <a:t>1 = </a:t>
            </a:r>
            <a:r>
              <a:rPr lang="ko-KR" altLang="en-US" dirty="0"/>
              <a:t>매개변수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/>
              <a:t>속성</a:t>
            </a:r>
            <a:r>
              <a:rPr lang="en-US" altLang="ko-KR" dirty="0"/>
              <a:t>2 = </a:t>
            </a:r>
            <a:r>
              <a:rPr lang="ko-KR" altLang="en-US" dirty="0"/>
              <a:t>매개변수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		this.</a:t>
            </a:r>
            <a:r>
              <a:rPr lang="ko-KR" altLang="en-US" dirty="0" err="1"/>
              <a:t>메소드</a:t>
            </a:r>
            <a:r>
              <a:rPr lang="en-US" altLang="ko-KR" dirty="0"/>
              <a:t> = function() {};</a:t>
            </a:r>
            <a:br>
              <a:rPr lang="en-US" altLang="ko-KR" dirty="0"/>
            </a:br>
            <a:r>
              <a:rPr lang="en-US" altLang="ko-KR" dirty="0"/>
              <a:t>	….</a:t>
            </a:r>
            <a:br>
              <a:rPr lang="en-US" altLang="ko-KR" dirty="0"/>
            </a:br>
            <a:r>
              <a:rPr lang="en-US" altLang="ko-KR" dirty="0"/>
              <a:t>}</a:t>
            </a:r>
          </a:p>
          <a:p>
            <a:r>
              <a:rPr lang="en-US" altLang="ko-KR" dirty="0"/>
              <a:t> let </a:t>
            </a:r>
            <a:r>
              <a:rPr lang="ko-KR" altLang="en-US" dirty="0"/>
              <a:t>객체 </a:t>
            </a:r>
            <a:r>
              <a:rPr lang="en-US" altLang="ko-KR" dirty="0"/>
              <a:t>= new </a:t>
            </a:r>
            <a:r>
              <a:rPr lang="ko-KR" altLang="en-US" dirty="0" err="1"/>
              <a:t>객체이름</a:t>
            </a:r>
            <a:r>
              <a:rPr lang="ko-KR" altLang="en-US" dirty="0"/>
              <a:t> 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5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함수를 이용한 객체의 생성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255059"/>
            <a:ext cx="8915400" cy="4656163"/>
          </a:xfrm>
        </p:spPr>
        <p:txBody>
          <a:bodyPr/>
          <a:lstStyle/>
          <a:p>
            <a:r>
              <a:rPr lang="en-US" altLang="ko-KR" dirty="0" smtClean="0"/>
              <a:t>Name</a:t>
            </a:r>
            <a:r>
              <a:rPr lang="ko-KR" altLang="en-US" dirty="0" smtClean="0"/>
              <a:t>과</a:t>
            </a:r>
            <a:r>
              <a:rPr lang="en-US" altLang="ko-KR" dirty="0" smtClean="0"/>
              <a:t>score</a:t>
            </a:r>
            <a:r>
              <a:rPr lang="ko-KR" altLang="en-US" dirty="0" smtClean="0"/>
              <a:t> 을 함께 가지는 </a:t>
            </a:r>
            <a:r>
              <a:rPr lang="en-US" altLang="ko-KR" dirty="0" smtClean="0"/>
              <a:t>Student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함수 이름 </a:t>
            </a:r>
            <a:r>
              <a:rPr lang="en-US" altLang="ko-KR" dirty="0"/>
              <a:t>: Student</a:t>
            </a:r>
          </a:p>
          <a:p>
            <a:r>
              <a:rPr lang="ko-KR" altLang="en-US" dirty="0"/>
              <a:t>객체 속성 </a:t>
            </a:r>
            <a:r>
              <a:rPr lang="en-US" altLang="ko-KR" dirty="0"/>
              <a:t>: name </a:t>
            </a:r>
            <a:r>
              <a:rPr lang="en-US" altLang="ko-KR" dirty="0" smtClean="0"/>
              <a:t>, score </a:t>
            </a:r>
            <a:endParaRPr lang="en-US" altLang="ko-KR" dirty="0"/>
          </a:p>
          <a:p>
            <a:r>
              <a:rPr lang="ko-KR" altLang="en-US" dirty="0"/>
              <a:t>객체 메소드</a:t>
            </a:r>
            <a:r>
              <a:rPr lang="en-US" altLang="ko-KR" dirty="0"/>
              <a:t>: study()  score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증가시킨다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en-US" altLang="ko-KR" dirty="0" err="1"/>
              <a:t>showScore</a:t>
            </a:r>
            <a:r>
              <a:rPr lang="en-US" altLang="ko-KR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score </a:t>
            </a:r>
            <a:r>
              <a:rPr lang="ko-KR" altLang="en-US" dirty="0" smtClean="0"/>
              <a:t>값을 </a:t>
            </a:r>
            <a:r>
              <a:rPr lang="en-US" altLang="ko-KR" dirty="0"/>
              <a:t>return </a:t>
            </a:r>
            <a:r>
              <a:rPr lang="ko-KR" altLang="en-US" dirty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let </a:t>
            </a:r>
            <a:r>
              <a:rPr lang="en-US" altLang="ko-KR" dirty="0" err="1"/>
              <a:t>myStudent</a:t>
            </a:r>
            <a:r>
              <a:rPr lang="ko-KR" altLang="en-US" dirty="0"/>
              <a:t> </a:t>
            </a:r>
            <a:r>
              <a:rPr lang="en-US" altLang="ko-KR" dirty="0"/>
              <a:t>= new Student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/>
              <a:t>홍길동</a:t>
            </a:r>
            <a:r>
              <a:rPr lang="en-US" altLang="ko-KR" dirty="0"/>
              <a:t>”, 70 );</a:t>
            </a:r>
            <a:br>
              <a:rPr lang="en-US" altLang="ko-KR" dirty="0"/>
            </a:br>
            <a:r>
              <a:rPr lang="en-US" altLang="ko-KR" dirty="0"/>
              <a:t>				 let </a:t>
            </a:r>
            <a:r>
              <a:rPr lang="en-US" altLang="ko-KR" dirty="0" err="1"/>
              <a:t>yourStudent</a:t>
            </a:r>
            <a:r>
              <a:rPr lang="ko-KR" altLang="en-US" dirty="0"/>
              <a:t> </a:t>
            </a:r>
            <a:r>
              <a:rPr lang="en-US" altLang="ko-KR" dirty="0"/>
              <a:t>= new Student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 err="1"/>
              <a:t>성춘향</a:t>
            </a:r>
            <a:r>
              <a:rPr lang="en-US" altLang="ko-KR" dirty="0"/>
              <a:t>”, 80 </a:t>
            </a:r>
            <a:r>
              <a:rPr lang="en-US" altLang="ko-KR" dirty="0" smtClean="0"/>
              <a:t>);</a:t>
            </a:r>
          </a:p>
          <a:p>
            <a:r>
              <a:rPr lang="ko-KR" altLang="en-US" dirty="0" err="1" smtClean="0"/>
              <a:t>객체접근을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하기위해서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키워드를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92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함수를 이용한 객체의 생성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255059"/>
            <a:ext cx="8915400" cy="5145741"/>
          </a:xfrm>
        </p:spPr>
        <p:txBody>
          <a:bodyPr>
            <a:normAutofit/>
          </a:bodyPr>
          <a:lstStyle/>
          <a:p>
            <a:r>
              <a:rPr lang="ko-KR" altLang="en-US" dirty="0"/>
              <a:t>생성자 함수 이름 </a:t>
            </a:r>
            <a:r>
              <a:rPr lang="en-US" altLang="ko-KR" dirty="0"/>
              <a:t>: </a:t>
            </a:r>
            <a:r>
              <a:rPr lang="en-US" altLang="ko-KR" dirty="0" err="1"/>
              <a:t>BusCard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money </a:t>
            </a:r>
          </a:p>
          <a:p>
            <a:r>
              <a:rPr lang="ko-KR" altLang="en-US" dirty="0"/>
              <a:t>객체 메소드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charge = function(</a:t>
            </a:r>
            <a:r>
              <a:rPr lang="ko-KR" altLang="en-US" dirty="0"/>
              <a:t>금액</a:t>
            </a:r>
            <a:r>
              <a:rPr lang="en-US" altLang="ko-KR" dirty="0"/>
              <a:t>) </a:t>
            </a:r>
            <a:r>
              <a:rPr lang="en-US" altLang="ko-KR" dirty="0" smtClean="0"/>
              <a:t> { money</a:t>
            </a:r>
            <a:r>
              <a:rPr lang="ko-KR" altLang="en-US" dirty="0"/>
              <a:t>의 값을 금액만큼 </a:t>
            </a:r>
            <a:r>
              <a:rPr lang="ko-KR" altLang="en-US" dirty="0" smtClean="0"/>
              <a:t>증가 </a:t>
            </a:r>
            <a:r>
              <a:rPr lang="en-US" altLang="ko-KR" dirty="0" smtClean="0"/>
              <a:t>}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takeBus</a:t>
            </a:r>
            <a:r>
              <a:rPr lang="en-US" altLang="ko-KR" dirty="0" smtClean="0"/>
              <a:t> </a:t>
            </a:r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function() </a:t>
            </a:r>
            <a:r>
              <a:rPr lang="en-US" altLang="ko-KR" dirty="0" smtClean="0"/>
              <a:t>{</a:t>
            </a:r>
            <a:br>
              <a:rPr lang="en-US" altLang="ko-KR" dirty="0" smtClean="0"/>
            </a:br>
            <a:r>
              <a:rPr lang="en-US" altLang="ko-KR" dirty="0" smtClean="0"/>
              <a:t>money</a:t>
            </a:r>
            <a:r>
              <a:rPr lang="ko-KR" altLang="en-US" dirty="0"/>
              <a:t>의 값에서</a:t>
            </a:r>
            <a:r>
              <a:rPr lang="en-US" altLang="ko-KR" dirty="0"/>
              <a:t> 1500</a:t>
            </a:r>
            <a:r>
              <a:rPr lang="ko-KR" altLang="en-US" dirty="0"/>
              <a:t>원을 빼고 </a:t>
            </a:r>
            <a:r>
              <a:rPr lang="ko-KR" altLang="en-US" dirty="0" smtClean="0"/>
              <a:t>저장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u="sng" dirty="0" smtClean="0"/>
              <a:t>만약</a:t>
            </a:r>
            <a:r>
              <a:rPr lang="ko-KR" altLang="en-US" dirty="0" smtClean="0"/>
              <a:t> </a:t>
            </a:r>
            <a:r>
              <a:rPr lang="en-US" altLang="ko-KR" dirty="0"/>
              <a:t>money</a:t>
            </a:r>
            <a:r>
              <a:rPr lang="ko-KR" altLang="en-US" dirty="0"/>
              <a:t>의 값이 </a:t>
            </a:r>
            <a:r>
              <a:rPr lang="en-US" altLang="ko-KR" dirty="0"/>
              <a:t>1500</a:t>
            </a:r>
            <a:r>
              <a:rPr lang="ko-KR" altLang="en-US" dirty="0"/>
              <a:t>원보다 </a:t>
            </a:r>
            <a:r>
              <a:rPr lang="ko-KR" altLang="en-US" dirty="0" smtClean="0"/>
              <a:t>적다면</a:t>
            </a:r>
            <a:r>
              <a:rPr lang="en-US" altLang="ko-KR" dirty="0"/>
              <a:t> </a:t>
            </a:r>
            <a:r>
              <a:rPr lang="en-US" altLang="ko-KR" dirty="0" smtClean="0"/>
              <a:t>“</a:t>
            </a:r>
            <a:r>
              <a:rPr lang="ko-KR" altLang="en-US" dirty="0"/>
              <a:t>잔액이 </a:t>
            </a:r>
            <a:r>
              <a:rPr lang="ko-KR" altLang="en-US" dirty="0" smtClean="0"/>
              <a:t>부족합니다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</a:t>
            </a:r>
            <a:r>
              <a:rPr lang="ko-KR" altLang="en-US" dirty="0"/>
              <a:t>콘솔에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}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 </a:t>
            </a:r>
            <a:r>
              <a:rPr lang="en-US" altLang="ko-KR" dirty="0" err="1" smtClean="0"/>
              <a:t>showMoney</a:t>
            </a:r>
            <a:r>
              <a:rPr lang="en-US" altLang="ko-KR" dirty="0" smtClean="0"/>
              <a:t> = </a:t>
            </a:r>
            <a:r>
              <a:rPr lang="en-US" altLang="ko-KR" dirty="0"/>
              <a:t>function()</a:t>
            </a:r>
            <a:r>
              <a:rPr lang="ko-KR" altLang="en-US" dirty="0" smtClean="0"/>
              <a:t> </a:t>
            </a:r>
            <a:r>
              <a:rPr lang="en-US" altLang="ko-KR" dirty="0" smtClean="0"/>
              <a:t>{ money</a:t>
            </a:r>
            <a:r>
              <a:rPr lang="ko-KR" altLang="en-US" dirty="0"/>
              <a:t>값을 </a:t>
            </a:r>
            <a:r>
              <a:rPr lang="en-US" altLang="ko-KR" dirty="0" smtClean="0"/>
              <a:t>return }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let </a:t>
            </a:r>
            <a:r>
              <a:rPr lang="en-US" altLang="ko-KR" dirty="0" err="1"/>
              <a:t>myBusCard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BusCard</a:t>
            </a:r>
            <a:r>
              <a:rPr lang="ko-KR" altLang="en-US" dirty="0"/>
              <a:t> </a:t>
            </a:r>
            <a:r>
              <a:rPr lang="en-US" altLang="ko-KR" dirty="0"/>
              <a:t>( 1500 );</a:t>
            </a:r>
            <a:br>
              <a:rPr lang="en-US" altLang="ko-KR" dirty="0"/>
            </a:br>
            <a:r>
              <a:rPr lang="en-US" altLang="ko-KR" dirty="0" smtClean="0"/>
              <a:t>let </a:t>
            </a:r>
            <a:r>
              <a:rPr lang="en-US" altLang="ko-KR" dirty="0" err="1"/>
              <a:t>yourBusCard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BusCard</a:t>
            </a:r>
            <a:r>
              <a:rPr lang="ko-KR" altLang="en-US" dirty="0"/>
              <a:t> </a:t>
            </a:r>
            <a:r>
              <a:rPr lang="en-US" altLang="ko-KR" dirty="0"/>
              <a:t>( 1000 );</a:t>
            </a:r>
          </a:p>
        </p:txBody>
      </p:sp>
    </p:spTree>
    <p:extLst>
      <p:ext uri="{BB962C8B-B14F-4D97-AF65-F5344CB8AC3E}">
        <p14:creationId xmlns:p14="http://schemas.microsoft.com/office/powerpoint/2010/main" val="15231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338B-00A4-4C77-84B1-361321B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D785-0D9E-43ED-91C7-58935D4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객체란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 정의 객체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내장 객체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프로토타입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3B885-AE10-4D98-A71C-D70313F3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 함수를 이용한 객체의 생성 실습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BF7C6-7D0C-4C22-BC87-CD58D4C7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362635"/>
            <a:ext cx="9257237" cy="5188067"/>
          </a:xfrm>
        </p:spPr>
        <p:txBody>
          <a:bodyPr>
            <a:normAutofit/>
          </a:bodyPr>
          <a:lstStyle/>
          <a:p>
            <a:r>
              <a:rPr lang="ko-KR" altLang="en-US" dirty="0"/>
              <a:t>생성자 함수 이름 </a:t>
            </a:r>
            <a:r>
              <a:rPr lang="en-US" altLang="ko-KR" dirty="0"/>
              <a:t>: </a:t>
            </a:r>
            <a:r>
              <a:rPr lang="en-US" altLang="ko-KR" dirty="0" err="1"/>
              <a:t>Messege</a:t>
            </a:r>
            <a:endParaRPr lang="en-US" altLang="ko-KR" dirty="0"/>
          </a:p>
          <a:p>
            <a:r>
              <a:rPr lang="ko-KR" altLang="en-US" dirty="0"/>
              <a:t>객체 속성 </a:t>
            </a:r>
            <a:r>
              <a:rPr lang="en-US" altLang="ko-KR" dirty="0"/>
              <a:t>: </a:t>
            </a:r>
            <a:r>
              <a:rPr lang="en-US" altLang="ko-KR" dirty="0" smtClean="0"/>
              <a:t>name, content, time </a:t>
            </a:r>
            <a:endParaRPr lang="en-US" altLang="ko-KR" dirty="0"/>
          </a:p>
          <a:p>
            <a:r>
              <a:rPr lang="ko-KR" altLang="en-US" dirty="0"/>
              <a:t>객체 메소드</a:t>
            </a:r>
            <a:r>
              <a:rPr lang="en-US" altLang="ko-KR" dirty="0"/>
              <a:t>: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en-US" altLang="ko-KR" dirty="0" err="1" smtClean="0"/>
              <a:t>modifyMessege</a:t>
            </a:r>
            <a:r>
              <a:rPr lang="en-US" altLang="ko-KR" dirty="0" smtClean="0"/>
              <a:t> : function(</a:t>
            </a:r>
            <a:r>
              <a:rPr lang="en-US" altLang="ko-KR" dirty="0" err="1" smtClean="0"/>
              <a:t>messege</a:t>
            </a:r>
            <a:r>
              <a:rPr lang="en-US" altLang="ko-KR" dirty="0" smtClean="0"/>
              <a:t>) content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messege</a:t>
            </a:r>
            <a:r>
              <a:rPr lang="ko-KR" altLang="en-US" dirty="0" smtClean="0"/>
              <a:t>를 할당</a:t>
            </a:r>
            <a:r>
              <a:rPr lang="en-US" altLang="ko-KR" dirty="0" smtClean="0"/>
              <a:t>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2. </a:t>
            </a:r>
            <a:r>
              <a:rPr lang="en-US" altLang="ko-KR" dirty="0" err="1" smtClean="0"/>
              <a:t>showMessege</a:t>
            </a:r>
            <a:r>
              <a:rPr lang="en-US" altLang="ko-KR" dirty="0"/>
              <a:t>: function ()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 smtClean="0"/>
              <a:t>	name</a:t>
            </a:r>
            <a:r>
              <a:rPr lang="ko-KR" altLang="en-US" dirty="0" smtClean="0"/>
              <a:t> </a:t>
            </a:r>
            <a:r>
              <a:rPr lang="en-US" altLang="ko-KR" dirty="0"/>
              <a:t>+”</a:t>
            </a:r>
            <a:r>
              <a:rPr lang="ko-KR" altLang="en-US" dirty="0" err="1"/>
              <a:t>님께서</a:t>
            </a:r>
            <a:r>
              <a:rPr lang="en-US" altLang="ko-KR" dirty="0"/>
              <a:t>”+</a:t>
            </a:r>
            <a:r>
              <a:rPr lang="ko-KR" altLang="en-US" dirty="0"/>
              <a:t> </a:t>
            </a:r>
            <a:r>
              <a:rPr lang="en-US" altLang="ko-KR" dirty="0"/>
              <a:t>content +”</a:t>
            </a:r>
            <a:r>
              <a:rPr lang="ko-KR" altLang="en-US" dirty="0"/>
              <a:t>를</a:t>
            </a:r>
            <a:r>
              <a:rPr lang="en-US" altLang="ko-KR" dirty="0"/>
              <a:t>”+ time  +“</a:t>
            </a:r>
            <a:r>
              <a:rPr lang="ko-KR" altLang="en-US" dirty="0"/>
              <a:t>에 보냈습니다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 smtClean="0"/>
              <a:t>문자열을 </a:t>
            </a:r>
            <a:r>
              <a:rPr lang="ko-KR" altLang="en-US" dirty="0"/>
              <a:t>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생성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let </a:t>
            </a:r>
            <a:r>
              <a:rPr lang="en-US" altLang="ko-KR" dirty="0" err="1"/>
              <a:t>myMessege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Messege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/>
              <a:t>홍길동</a:t>
            </a:r>
            <a:r>
              <a:rPr lang="en-US" altLang="ko-KR" dirty="0"/>
              <a:t>”, “</a:t>
            </a:r>
            <a:r>
              <a:rPr lang="ko-KR" altLang="en-US" dirty="0"/>
              <a:t>반갑습니다</a:t>
            </a:r>
            <a:r>
              <a:rPr lang="en-US" altLang="ko-KR" dirty="0"/>
              <a:t>”, “0224”);</a:t>
            </a:r>
            <a:br>
              <a:rPr lang="en-US" altLang="ko-KR" dirty="0"/>
            </a:br>
            <a:r>
              <a:rPr lang="en-US" altLang="ko-KR" dirty="0" smtClean="0"/>
              <a:t>let </a:t>
            </a:r>
            <a:r>
              <a:rPr lang="en-US" altLang="ko-KR" dirty="0" err="1"/>
              <a:t>yourMessege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Messege</a:t>
            </a:r>
            <a:r>
              <a:rPr lang="ko-KR" altLang="en-US" dirty="0"/>
              <a:t> </a:t>
            </a:r>
            <a:r>
              <a:rPr lang="en-US" altLang="ko-KR" dirty="0"/>
              <a:t>(“</a:t>
            </a:r>
            <a:r>
              <a:rPr lang="ko-KR" altLang="en-US" dirty="0" err="1"/>
              <a:t>성춘향</a:t>
            </a:r>
            <a:r>
              <a:rPr lang="en-US" altLang="ko-KR" dirty="0"/>
              <a:t>”, “</a:t>
            </a:r>
            <a:r>
              <a:rPr lang="ko-KR" altLang="en-US" dirty="0"/>
              <a:t>안녕하세요</a:t>
            </a:r>
            <a:r>
              <a:rPr lang="en-US" altLang="ko-KR" dirty="0"/>
              <a:t>”, “0224”);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BFC6E-49AB-45A0-95AA-6235A6A9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생성자와 객체의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8857D-63A1-442B-9F3F-11F4A25B9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9506"/>
            <a:ext cx="8915400" cy="377762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38DFAA-1DB9-43E3-98D6-9AB0BABDE59B}"/>
              </a:ext>
            </a:extLst>
          </p:cNvPr>
          <p:cNvSpPr/>
          <p:nvPr/>
        </p:nvSpPr>
        <p:spPr>
          <a:xfrm>
            <a:off x="5126637" y="1597042"/>
            <a:ext cx="2638269" cy="12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Student </a:t>
            </a:r>
            <a:r>
              <a:rPr lang="ko-KR" altLang="en-US" b="1" dirty="0">
                <a:solidFill>
                  <a:schemeClr val="tx1"/>
                </a:solidFill>
              </a:rPr>
              <a:t>생성자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name,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score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31684A-74B7-49AA-8AA8-5CEBABFDC6C8}"/>
              </a:ext>
            </a:extLst>
          </p:cNvPr>
          <p:cNvSpPr/>
          <p:nvPr/>
        </p:nvSpPr>
        <p:spPr>
          <a:xfrm>
            <a:off x="2263515" y="3468314"/>
            <a:ext cx="3742544" cy="1973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myStudent.name = “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myStudent.score</a:t>
            </a:r>
            <a:r>
              <a:rPr lang="en-US" altLang="ko-KR" dirty="0">
                <a:solidFill>
                  <a:schemeClr val="tx1"/>
                </a:solidFill>
              </a:rPr>
              <a:t> = 70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myStudent.study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myStudent.showScore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A06C4-8097-4E82-A928-284B7FE12E87}"/>
              </a:ext>
            </a:extLst>
          </p:cNvPr>
          <p:cNvSpPr/>
          <p:nvPr/>
        </p:nvSpPr>
        <p:spPr>
          <a:xfrm>
            <a:off x="7046912" y="3468314"/>
            <a:ext cx="3742544" cy="197380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yourStudent.name = “</a:t>
            </a:r>
            <a:r>
              <a:rPr lang="ko-KR" altLang="en-US" dirty="0" err="1">
                <a:solidFill>
                  <a:schemeClr val="tx1"/>
                </a:solidFill>
              </a:rPr>
              <a:t>성춘향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yourStudent.score</a:t>
            </a:r>
            <a:r>
              <a:rPr lang="en-US" altLang="ko-KR" dirty="0">
                <a:solidFill>
                  <a:schemeClr val="tx1"/>
                </a:solidFill>
              </a:rPr>
              <a:t> = 80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yourStudent.study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yourStudent.showScore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6D17F0D-FAFB-4ED7-8B9F-64087E8D27AD}"/>
              </a:ext>
            </a:extLst>
          </p:cNvPr>
          <p:cNvCxnSpPr/>
          <p:nvPr/>
        </p:nvCxnSpPr>
        <p:spPr>
          <a:xfrm rot="16200000" flipH="1">
            <a:off x="7323944" y="2892441"/>
            <a:ext cx="657069" cy="494675"/>
          </a:xfrm>
          <a:prstGeom prst="bentConnector3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D41D01C-8860-4D4B-8897-F87A144693FE}"/>
              </a:ext>
            </a:extLst>
          </p:cNvPr>
          <p:cNvCxnSpPr>
            <a:cxnSpLocks/>
          </p:cNvCxnSpPr>
          <p:nvPr/>
        </p:nvCxnSpPr>
        <p:spPr>
          <a:xfrm rot="5400000">
            <a:off x="4903033" y="2914926"/>
            <a:ext cx="657070" cy="449705"/>
          </a:xfrm>
          <a:prstGeom prst="bentConnector3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B5F8D-5CED-4276-8FD7-139BE3BF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속성과 메서드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8CCFA-87F4-440D-B0F2-7F7C08C2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1930"/>
            <a:ext cx="8915400" cy="3777622"/>
          </a:xfrm>
        </p:spPr>
        <p:txBody>
          <a:bodyPr/>
          <a:lstStyle/>
          <a:p>
            <a:r>
              <a:rPr lang="ko-KR" altLang="en-US" dirty="0"/>
              <a:t>생성한 객체 이름</a:t>
            </a:r>
            <a:r>
              <a:rPr lang="en-US" altLang="ko-KR" dirty="0"/>
              <a:t>.</a:t>
            </a:r>
            <a:r>
              <a:rPr lang="ko-KR" altLang="en-US" dirty="0"/>
              <a:t>속성 및 메서드 이름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r>
              <a:rPr lang="en-US" altLang="ko-KR" dirty="0"/>
              <a:t>/</a:t>
            </a:r>
            <a:r>
              <a:rPr lang="ko-KR" altLang="en-US" dirty="0"/>
              <a:t>또는 메서드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5EFDA8-C9EE-4ECA-B2FB-DCBE797A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297108"/>
            <a:ext cx="8364117" cy="22672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DC8266-E4CE-4B31-8BB8-BDA856908099}"/>
              </a:ext>
            </a:extLst>
          </p:cNvPr>
          <p:cNvSpPr/>
          <p:nvPr/>
        </p:nvSpPr>
        <p:spPr>
          <a:xfrm>
            <a:off x="2626500" y="4115242"/>
            <a:ext cx="5213357" cy="42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22E5A-BF12-4365-AF73-AEA173D2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연산자를 이용한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657A0-5245-4944-816D-C11EB3C6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6071"/>
            <a:ext cx="8915400" cy="3777622"/>
          </a:xfrm>
        </p:spPr>
        <p:txBody>
          <a:bodyPr/>
          <a:lstStyle/>
          <a:p>
            <a:r>
              <a:rPr lang="en-US" altLang="ko-KR" dirty="0"/>
              <a:t>delete  </a:t>
            </a:r>
            <a:r>
              <a:rPr lang="ko-KR" altLang="en-US" dirty="0"/>
              <a:t>생성된 객체이름</a:t>
            </a:r>
            <a:r>
              <a:rPr lang="en-US" altLang="ko-KR" dirty="0"/>
              <a:t>.</a:t>
            </a:r>
            <a:r>
              <a:rPr lang="ko-KR" altLang="en-US" dirty="0" smtClean="0"/>
              <a:t>속성</a:t>
            </a:r>
            <a:r>
              <a:rPr lang="en-US" altLang="ko-KR" dirty="0"/>
              <a:t>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메소드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삭제된 속성과 메서드를 호출하면 </a:t>
            </a:r>
            <a:r>
              <a:rPr lang="en-US" altLang="ko-KR" dirty="0"/>
              <a:t>undefined </a:t>
            </a:r>
            <a:r>
              <a:rPr lang="ko-KR" altLang="en-US" dirty="0"/>
              <a:t>값이 나온다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82" y="2913925"/>
            <a:ext cx="542048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7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F0658-E4C3-4329-A065-F37ADC791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연산자를 이용한 삭제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47601-317A-48B3-A102-178DAE463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0212"/>
            <a:ext cx="8915400" cy="4441010"/>
          </a:xfrm>
        </p:spPr>
        <p:txBody>
          <a:bodyPr/>
          <a:lstStyle/>
          <a:p>
            <a:r>
              <a:rPr lang="ko-KR" altLang="en-US" dirty="0"/>
              <a:t>앞서 작성한 생성자로 만든 객체 중 </a:t>
            </a:r>
            <a:r>
              <a:rPr lang="en-US" altLang="ko-KR" dirty="0" err="1"/>
              <a:t>myMessege</a:t>
            </a:r>
            <a:r>
              <a:rPr lang="ko-KR" altLang="en-US" dirty="0"/>
              <a:t>의 </a:t>
            </a:r>
            <a:r>
              <a:rPr lang="en-US" altLang="ko-KR" dirty="0"/>
              <a:t>content</a:t>
            </a:r>
            <a:r>
              <a:rPr lang="ko-KR" altLang="en-US" dirty="0"/>
              <a:t>를 지우고 어떻게 출력되는지 확인하세요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작성한 생성자로 만든 객체 중 </a:t>
            </a:r>
            <a:r>
              <a:rPr lang="en-US" altLang="ko-KR" dirty="0" err="1"/>
              <a:t>myMessege</a:t>
            </a:r>
            <a:r>
              <a:rPr lang="ko-KR" altLang="en-US" dirty="0"/>
              <a:t>의 </a:t>
            </a:r>
            <a:r>
              <a:rPr lang="en-US" altLang="ko-KR" dirty="0"/>
              <a:t>name</a:t>
            </a:r>
            <a:r>
              <a:rPr lang="ko-KR" altLang="en-US" dirty="0"/>
              <a:t>를 지우고 어떻게 출력되는지 </a:t>
            </a:r>
            <a:r>
              <a:rPr lang="ko-KR" altLang="en-US" dirty="0" smtClean="0"/>
              <a:t>확인하세요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메서드인 </a:t>
            </a:r>
            <a:r>
              <a:rPr lang="en-US" altLang="ko-KR" dirty="0" err="1" smtClean="0"/>
              <a:t>showMessege</a:t>
            </a:r>
            <a:r>
              <a:rPr lang="ko-KR" altLang="en-US" dirty="0" smtClean="0"/>
              <a:t>를 이용하여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16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0B66A-F633-45DC-AD0B-51EF0281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for...in </a:t>
            </a:r>
            <a:r>
              <a:rPr lang="ko-KR" altLang="en-US" dirty="0"/>
              <a:t>루프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A0D9B-C9EB-49DC-84E8-FCF80FBA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74843"/>
            <a:ext cx="8915400" cy="3777622"/>
          </a:xfrm>
        </p:spPr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(let </a:t>
            </a:r>
            <a:r>
              <a:rPr lang="ko-KR" altLang="en-US" dirty="0"/>
              <a:t>변수 </a:t>
            </a:r>
            <a:r>
              <a:rPr lang="en-US" altLang="ko-KR" dirty="0"/>
              <a:t>in </a:t>
            </a:r>
            <a:r>
              <a:rPr lang="ko-KR" altLang="en-US" dirty="0"/>
              <a:t>객체이름</a:t>
            </a:r>
            <a:r>
              <a:rPr lang="en-US" altLang="ko-KR" dirty="0"/>
              <a:t>) { </a:t>
            </a:r>
            <a:r>
              <a:rPr lang="ko-KR" altLang="en-US" dirty="0"/>
              <a:t>반복한 구문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문을 통해서 순서대로 접근한다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변수 안에 들어가는 값은 </a:t>
            </a:r>
            <a:r>
              <a:rPr lang="en-US" altLang="ko-KR" dirty="0"/>
              <a:t>“</a:t>
            </a:r>
            <a:r>
              <a:rPr lang="ko-KR" altLang="en-US" dirty="0"/>
              <a:t>속성이름</a:t>
            </a:r>
            <a:r>
              <a:rPr lang="en-US" altLang="ko-KR" dirty="0"/>
              <a:t>”</a:t>
            </a:r>
            <a:r>
              <a:rPr lang="ko-KR" altLang="en-US" dirty="0"/>
              <a:t> 또는 </a:t>
            </a:r>
            <a:r>
              <a:rPr lang="en-US" altLang="ko-KR" dirty="0"/>
              <a:t>“</a:t>
            </a:r>
            <a:r>
              <a:rPr lang="ko-KR" altLang="en-US" dirty="0"/>
              <a:t>메서드 이름</a:t>
            </a:r>
            <a:r>
              <a:rPr lang="en-US" altLang="ko-KR" dirty="0"/>
              <a:t>＂</a:t>
            </a:r>
            <a:r>
              <a:rPr lang="ko-KR" altLang="en-US" dirty="0"/>
              <a:t>이 들어간다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13" y="2655733"/>
            <a:ext cx="5873044" cy="18549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59" y="2655734"/>
            <a:ext cx="4082055" cy="10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FDD80-67E6-43CF-B89C-FB8C01F6E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for...in </a:t>
            </a:r>
            <a:r>
              <a:rPr lang="ko-KR" altLang="en-US" dirty="0"/>
              <a:t>루프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4BEB0-A181-4385-A3E4-D9071285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74843"/>
            <a:ext cx="8915400" cy="3777622"/>
          </a:xfrm>
        </p:spPr>
        <p:txBody>
          <a:bodyPr/>
          <a:lstStyle/>
          <a:p>
            <a:r>
              <a:rPr lang="ko-KR" altLang="en-US" dirty="0"/>
              <a:t>앞서 작성한 </a:t>
            </a:r>
            <a:r>
              <a:rPr lang="en-US" altLang="ko-KR" dirty="0" err="1"/>
              <a:t>yourMessege</a:t>
            </a:r>
            <a:r>
              <a:rPr lang="ko-KR" altLang="en-US" dirty="0"/>
              <a:t>의 </a:t>
            </a:r>
            <a:r>
              <a:rPr lang="ko-KR" altLang="en-US" dirty="0" smtClean="0"/>
              <a:t>속성과 메서드의 이름을 </a:t>
            </a:r>
            <a:r>
              <a:rPr lang="ko-KR" altLang="en-US" dirty="0"/>
              <a:t>출력하세요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앞서 작성한 </a:t>
            </a:r>
            <a:r>
              <a:rPr lang="en-US" altLang="ko-KR" dirty="0" err="1"/>
              <a:t>myBusCard</a:t>
            </a:r>
            <a:r>
              <a:rPr lang="en-US" altLang="ko-KR" dirty="0"/>
              <a:t> </a:t>
            </a:r>
            <a:r>
              <a:rPr lang="ko-KR" altLang="en-US" dirty="0"/>
              <a:t>의 속성과 </a:t>
            </a:r>
            <a:r>
              <a:rPr lang="ko-KR" altLang="en-US" dirty="0" smtClean="0"/>
              <a:t>메서드와 각 값들을 </a:t>
            </a:r>
            <a:r>
              <a:rPr lang="ko-KR" altLang="en-US" dirty="0"/>
              <a:t>출력하세요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655733"/>
            <a:ext cx="4082055" cy="10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8F6CC-AC35-4953-A9D6-7EE70B95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속성으로 갖는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88285-ECEE-453C-A724-C27065EF0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55388"/>
            <a:ext cx="8915400" cy="3777622"/>
          </a:xfrm>
        </p:spPr>
        <p:txBody>
          <a:bodyPr/>
          <a:lstStyle/>
          <a:p>
            <a:r>
              <a:rPr lang="ko-KR" altLang="en-US" dirty="0" smtClean="0"/>
              <a:t>객체는 객체를 속성으로 가질 수 있다</a:t>
            </a:r>
            <a:endParaRPr lang="en-US" altLang="ko-KR" dirty="0" smtClean="0"/>
          </a:p>
          <a:p>
            <a:r>
              <a:rPr lang="ko-KR" altLang="en-US" dirty="0" smtClean="0"/>
              <a:t>객체를 속성으로 가질 때</a:t>
            </a:r>
            <a:r>
              <a:rPr lang="en-US" altLang="ko-KR" dirty="0"/>
              <a:t>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을 통해서 접근할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47" y="2356180"/>
            <a:ext cx="4887681" cy="25951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DC8266-E4CE-4B31-8BB8-BDA856908099}"/>
              </a:ext>
            </a:extLst>
          </p:cNvPr>
          <p:cNvSpPr/>
          <p:nvPr/>
        </p:nvSpPr>
        <p:spPr>
          <a:xfrm>
            <a:off x="1957101" y="3358451"/>
            <a:ext cx="3840481" cy="1480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06" y="4122150"/>
            <a:ext cx="3225951" cy="996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726" y="2241453"/>
            <a:ext cx="4370809" cy="18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932-F488-47C5-BC1D-4BF6BC3B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속성으로 갖는 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CF510-ED79-4A52-8C42-B359BE05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0238"/>
            <a:ext cx="8915400" cy="4490984"/>
          </a:xfrm>
        </p:spPr>
        <p:txBody>
          <a:bodyPr/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객체를 속성으로 갖는 객체 생성</a:t>
            </a:r>
            <a:endParaRPr lang="en-US" altLang="ko-KR" dirty="0" smtClean="0"/>
          </a:p>
          <a:p>
            <a:r>
              <a:rPr lang="ko-KR" altLang="en-US" dirty="0" smtClean="0"/>
              <a:t>객체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myMovie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: title = “</a:t>
            </a:r>
            <a:r>
              <a:rPr lang="ko-KR" altLang="en-US" dirty="0" err="1" smtClean="0"/>
              <a:t>킹메이커</a:t>
            </a:r>
            <a:r>
              <a:rPr lang="en-US" altLang="ko-KR" dirty="0" smtClean="0"/>
              <a:t>”, time</a:t>
            </a:r>
            <a:r>
              <a:rPr lang="ko-KR" altLang="en-US" dirty="0" smtClean="0"/>
              <a:t> </a:t>
            </a:r>
            <a:r>
              <a:rPr lang="en-US" altLang="ko-KR" dirty="0" smtClean="0"/>
              <a:t>=“120”, rate=8.84, </a:t>
            </a:r>
            <a:br>
              <a:rPr lang="en-US" altLang="ko-KR" dirty="0" smtClean="0"/>
            </a:br>
            <a:r>
              <a:rPr lang="en-US" altLang="ko-KR" dirty="0" smtClean="0"/>
              <a:t>			</a:t>
            </a:r>
            <a:r>
              <a:rPr lang="en-US" altLang="ko-KR" dirty="0" err="1" smtClean="0"/>
              <a:t>coment</a:t>
            </a:r>
            <a:r>
              <a:rPr lang="ko-KR" altLang="en-US" dirty="0"/>
              <a:t> </a:t>
            </a:r>
            <a:r>
              <a:rPr lang="en-US" altLang="ko-KR" dirty="0" smtClean="0"/>
              <a:t>= { id = “</a:t>
            </a:r>
            <a:r>
              <a:rPr lang="en-US" altLang="ko-KR" dirty="0" err="1" smtClean="0"/>
              <a:t>movieMaster</a:t>
            </a:r>
            <a:r>
              <a:rPr lang="en-US" altLang="ko-KR" dirty="0" smtClean="0"/>
              <a:t>”,  content = “Good”}</a:t>
            </a:r>
          </a:p>
          <a:p>
            <a:endParaRPr lang="en-US" altLang="ko-KR" dirty="0"/>
          </a:p>
          <a:p>
            <a:r>
              <a:rPr lang="ko-KR" altLang="en-US" dirty="0" smtClean="0"/>
              <a:t>콘솔에서 객체를 입력하고 확인하세요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2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73C62-D33D-4065-8081-5A9EB4C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객체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동물병원 </a:t>
            </a:r>
            <a:r>
              <a:rPr lang="ko-KR" altLang="en-US" dirty="0" err="1" smtClean="0"/>
              <a:t>진료차트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9FAF5-8792-492E-A7EB-53969211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06" y="1413163"/>
            <a:ext cx="4457578" cy="4498059"/>
          </a:xfrm>
        </p:spPr>
        <p:txBody>
          <a:bodyPr/>
          <a:lstStyle/>
          <a:p>
            <a:r>
              <a:rPr lang="ko-KR" altLang="en-US" dirty="0" smtClean="0"/>
              <a:t>동물병원에서 동물병원 </a:t>
            </a:r>
            <a:r>
              <a:rPr lang="ko-KR" altLang="en-US" dirty="0" err="1" smtClean="0"/>
              <a:t>진료차트를</a:t>
            </a:r>
            <a:r>
              <a:rPr lang="ko-KR" altLang="en-US" dirty="0" smtClean="0"/>
              <a:t> 만들려고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각각의 변수 값으로 저장하기 어려워</a:t>
            </a:r>
            <a:r>
              <a:rPr lang="en-US" altLang="ko-KR" dirty="0"/>
              <a:t> </a:t>
            </a:r>
            <a:r>
              <a:rPr lang="ko-KR" altLang="en-US" dirty="0" smtClean="0"/>
              <a:t>먼저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함수를 만든 후에</a:t>
            </a:r>
            <a:r>
              <a:rPr lang="en-US" altLang="ko-KR" dirty="0"/>
              <a:t> </a:t>
            </a:r>
            <a:r>
              <a:rPr lang="ko-KR" altLang="en-US" dirty="0" smtClean="0"/>
              <a:t>객체를 만들어 채워 </a:t>
            </a:r>
            <a:r>
              <a:rPr lang="ko-KR" altLang="en-US" dirty="0" err="1" smtClean="0"/>
              <a:t>넣고자합니다</a:t>
            </a:r>
            <a:endParaRPr lang="en-US" altLang="ko-KR" dirty="0"/>
          </a:p>
          <a:p>
            <a:r>
              <a:rPr lang="ko-KR" altLang="en-US" dirty="0" smtClean="0"/>
              <a:t>옆에는 들어갈 속성과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입니다</a:t>
            </a:r>
            <a:endParaRPr lang="en-US" altLang="ko-KR" dirty="0" smtClean="0"/>
          </a:p>
          <a:p>
            <a:r>
              <a:rPr lang="en-US" altLang="ko-KR" dirty="0" smtClean="0"/>
              <a:t>Let first = new(“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”,＂</a:t>
            </a:r>
            <a:r>
              <a:rPr lang="ko-KR" altLang="en-US" dirty="0" smtClean="0"/>
              <a:t>강아지</a:t>
            </a:r>
            <a:r>
              <a:rPr lang="en-US" altLang="ko-KR" dirty="0" smtClean="0"/>
              <a:t>”,1)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first.receive</a:t>
            </a:r>
            <a:r>
              <a:rPr lang="en-US" altLang="ko-KR" dirty="0" smtClean="0"/>
              <a:t>(“</a:t>
            </a:r>
            <a:r>
              <a:rPr lang="ko-KR" altLang="en-US" dirty="0" smtClean="0"/>
              <a:t>감기</a:t>
            </a:r>
            <a:r>
              <a:rPr lang="en-US" altLang="ko-KR" dirty="0" smtClean="0"/>
              <a:t>”,”</a:t>
            </a:r>
            <a:r>
              <a:rPr lang="ko-KR" altLang="en-US" dirty="0" smtClean="0"/>
              <a:t>나쁨</a:t>
            </a:r>
            <a:r>
              <a:rPr lang="en-US" altLang="ko-KR" dirty="0" smtClean="0"/>
              <a:t>”);</a:t>
            </a:r>
            <a:br>
              <a:rPr lang="en-US" altLang="ko-KR" dirty="0" smtClean="0"/>
            </a:br>
            <a:r>
              <a:rPr lang="en-US" altLang="ko-KR" dirty="0" err="1" smtClean="0"/>
              <a:t>first.confirm</a:t>
            </a:r>
            <a:r>
              <a:rPr lang="en-US" altLang="ko-KR" dirty="0" smtClean="0"/>
              <a:t>();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2C05025-FB15-44CE-8DD7-AD72C23B2533}"/>
              </a:ext>
            </a:extLst>
          </p:cNvPr>
          <p:cNvSpPr txBox="1">
            <a:spLocks/>
          </p:cNvSpPr>
          <p:nvPr/>
        </p:nvSpPr>
        <p:spPr>
          <a:xfrm>
            <a:off x="6185648" y="1413163"/>
            <a:ext cx="5665694" cy="513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함수 이름과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매개변수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AnimalChart</a:t>
            </a:r>
            <a:r>
              <a:rPr lang="en-US" altLang="ko-KR" dirty="0" smtClean="0"/>
              <a:t>(name, kind, age)</a:t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en-US" altLang="ko-KR" dirty="0" err="1" smtClean="0"/>
              <a:t>this.sickness</a:t>
            </a:r>
            <a:r>
              <a:rPr lang="en-US" altLang="ko-KR" dirty="0" smtClean="0"/>
              <a:t> = “”;</a:t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en-US" altLang="ko-KR" dirty="0"/>
              <a:t> </a:t>
            </a:r>
            <a:r>
              <a:rPr lang="en-US" altLang="ko-KR" dirty="0" err="1" smtClean="0"/>
              <a:t>this.condition</a:t>
            </a:r>
            <a:r>
              <a:rPr lang="en-US" altLang="ko-KR" dirty="0" smtClean="0"/>
              <a:t>=“”;</a:t>
            </a:r>
            <a:endParaRPr lang="en-US" altLang="ko-KR" dirty="0"/>
          </a:p>
          <a:p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en-US" altLang="ko-KR" dirty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name(</a:t>
            </a:r>
            <a:r>
              <a:rPr lang="ko-KR" altLang="en-US" dirty="0" err="1" smtClean="0"/>
              <a:t>보호자이름</a:t>
            </a:r>
            <a:r>
              <a:rPr lang="en-US" altLang="ko-KR" dirty="0" smtClean="0"/>
              <a:t>), kind(</a:t>
            </a:r>
            <a:r>
              <a:rPr lang="ko-KR" altLang="en-US" dirty="0" smtClean="0"/>
              <a:t>동물의 종류</a:t>
            </a:r>
            <a:r>
              <a:rPr lang="en-US" altLang="ko-KR" dirty="0" smtClean="0"/>
              <a:t>),</a:t>
            </a:r>
            <a:br>
              <a:rPr lang="en-US" altLang="ko-KR" dirty="0" smtClean="0"/>
            </a:br>
            <a:r>
              <a:rPr lang="en-US" altLang="ko-KR" dirty="0" smtClean="0"/>
              <a:t> age(</a:t>
            </a:r>
            <a:r>
              <a:rPr lang="ko-KR" altLang="en-US" dirty="0" smtClean="0"/>
              <a:t>나이</a:t>
            </a:r>
            <a:r>
              <a:rPr lang="en-US" altLang="ko-KR" dirty="0" smtClean="0"/>
              <a:t>), sickness(</a:t>
            </a:r>
            <a:r>
              <a:rPr lang="ko-KR" altLang="en-US" dirty="0" smtClean="0"/>
              <a:t>병명</a:t>
            </a:r>
            <a:r>
              <a:rPr lang="en-US" altLang="ko-KR" dirty="0" smtClean="0"/>
              <a:t>), condition(</a:t>
            </a:r>
            <a:r>
              <a:rPr lang="ko-KR" altLang="en-US" dirty="0" smtClean="0"/>
              <a:t>상태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ko-KR" altLang="en-US" dirty="0" smtClean="0"/>
              <a:t>객체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receive  function(sickness, condition) </a:t>
            </a:r>
            <a:br>
              <a:rPr lang="en-US" altLang="ko-KR" dirty="0" smtClean="0"/>
            </a:br>
            <a:r>
              <a:rPr lang="ko-KR" altLang="en-US" dirty="0" smtClean="0"/>
              <a:t>병명과 상태를 기록합니다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confirm </a:t>
            </a:r>
            <a:r>
              <a:rPr lang="en-US" altLang="ko-KR" dirty="0" smtClean="0"/>
              <a:t> function() </a:t>
            </a:r>
            <a:br>
              <a:rPr lang="en-US" altLang="ko-KR" dirty="0" smtClean="0"/>
            </a:br>
            <a:r>
              <a:rPr lang="ko-KR" altLang="en-US" dirty="0" smtClean="0"/>
              <a:t>이름과 동물의 종류와 나이와 병명과 상태를 문자열로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(for in</a:t>
            </a:r>
            <a:r>
              <a:rPr lang="ko-KR" altLang="en-US" dirty="0" smtClean="0"/>
              <a:t>을 이용해서 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6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9F9D-C18A-4087-A862-CC52F4AD2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객체란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9BE9B-4679-42E9-9A66-8346938D20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C7B0-7718-4022-A0BC-26676139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객체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593F1-8D33-4303-A045-087C0801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9694"/>
            <a:ext cx="8915400" cy="4471528"/>
          </a:xfrm>
        </p:spPr>
        <p:txBody>
          <a:bodyPr/>
          <a:lstStyle/>
          <a:p>
            <a:r>
              <a:rPr lang="ko-KR" altLang="en-US" dirty="0"/>
              <a:t>자바 스크립트는 객체 지향 언어</a:t>
            </a:r>
            <a:endParaRPr lang="en-US" altLang="ko-KR" dirty="0"/>
          </a:p>
          <a:p>
            <a:r>
              <a:rPr lang="ko-KR" altLang="en-US" dirty="0" err="1" smtClean="0"/>
              <a:t>리터</a:t>
            </a:r>
            <a:r>
              <a:rPr lang="ko-KR" altLang="en-US" dirty="0" err="1"/>
              <a:t>럴</a:t>
            </a:r>
            <a:r>
              <a:rPr lang="ko-KR" altLang="en-US" dirty="0" smtClean="0"/>
              <a:t> </a:t>
            </a:r>
            <a:r>
              <a:rPr lang="ko-KR" altLang="en-US" dirty="0"/>
              <a:t>표기와 </a:t>
            </a:r>
            <a:r>
              <a:rPr lang="en-US" altLang="ko-KR" dirty="0"/>
              <a:t>new Object() </a:t>
            </a:r>
            <a:r>
              <a:rPr lang="ko-KR" altLang="en-US" dirty="0"/>
              <a:t>함수를 사용하며 객체를 </a:t>
            </a:r>
            <a:r>
              <a:rPr lang="ko-KR" altLang="en-US" dirty="0" err="1"/>
              <a:t>만들수</a:t>
            </a:r>
            <a:r>
              <a:rPr lang="ko-KR" altLang="en-US" dirty="0"/>
              <a:t>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동일한 구조로 다른 객체를 </a:t>
            </a:r>
            <a:r>
              <a:rPr lang="ko-KR" altLang="en-US" dirty="0" smtClean="0"/>
              <a:t>만들 때 </a:t>
            </a:r>
            <a:r>
              <a:rPr lang="ko-KR" altLang="en-US" dirty="0"/>
              <a:t>불편함이 있음</a:t>
            </a:r>
            <a:endParaRPr lang="en-US" altLang="ko-KR" dirty="0"/>
          </a:p>
          <a:p>
            <a:r>
              <a:rPr lang="ko-KR" altLang="en-US" dirty="0"/>
              <a:t>함수 생성자와 </a:t>
            </a:r>
            <a:r>
              <a:rPr lang="en-US" altLang="ko-KR" dirty="0"/>
              <a:t>new</a:t>
            </a:r>
            <a:r>
              <a:rPr lang="ko-KR" altLang="en-US" dirty="0"/>
              <a:t>키워드로 동일한 구조의 새로운 객체들을 생성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키워드로 객체에 접근가능</a:t>
            </a:r>
            <a:endParaRPr lang="en-US" altLang="ko-KR" dirty="0"/>
          </a:p>
          <a:p>
            <a:r>
              <a:rPr lang="en-US" altLang="ko-KR" dirty="0"/>
              <a:t>delete </a:t>
            </a:r>
            <a:r>
              <a:rPr lang="ko-KR" altLang="en-US" dirty="0"/>
              <a:t>연산자로 생성된 객체의 속성과 메서드 삭제 가능</a:t>
            </a:r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...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을 이용하여 생성된 객체의 속성과 메서드 접근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8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내장 객체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DB1E5-CD61-4D7E-8B8C-7F529786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내장객체의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015B2-1F27-4404-8A2A-E2DC9AA6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40180"/>
            <a:ext cx="8915400" cy="5150401"/>
          </a:xfrm>
        </p:spPr>
        <p:txBody>
          <a:bodyPr>
            <a:normAutofit/>
          </a:bodyPr>
          <a:lstStyle/>
          <a:p>
            <a:r>
              <a:rPr lang="en-US" altLang="ko-KR" dirty="0"/>
              <a:t>Boolean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Number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String 	 (new</a:t>
            </a:r>
            <a:r>
              <a:rPr lang="ko-KR" altLang="en-US" dirty="0"/>
              <a:t> 키워드 사용시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Date</a:t>
            </a:r>
          </a:p>
          <a:p>
            <a:r>
              <a:rPr lang="en-US" altLang="ko-KR" dirty="0"/>
              <a:t>Math</a:t>
            </a:r>
          </a:p>
          <a:p>
            <a:r>
              <a:rPr lang="en-US" altLang="ko-KR" dirty="0"/>
              <a:t>Array</a:t>
            </a:r>
          </a:p>
          <a:p>
            <a:r>
              <a:rPr lang="en-US" altLang="ko-KR" dirty="0" err="1"/>
              <a:t>Fuction</a:t>
            </a:r>
            <a:endParaRPr lang="en-US" altLang="ko-KR" dirty="0"/>
          </a:p>
          <a:p>
            <a:r>
              <a:rPr lang="en-US" altLang="ko-KR" dirty="0"/>
              <a:t>Object</a:t>
            </a:r>
          </a:p>
          <a:p>
            <a:r>
              <a:rPr lang="ko-KR" altLang="en-US" dirty="0" err="1"/>
              <a:t>그외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8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23672" y="2133600"/>
            <a:ext cx="9480940" cy="3777622"/>
          </a:xfrm>
        </p:spPr>
        <p:txBody>
          <a:bodyPr/>
          <a:lstStyle/>
          <a:p>
            <a:r>
              <a:rPr lang="ko-KR" altLang="en-US" dirty="0"/>
              <a:t>여러 개의 변수를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하나의 그룹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만든 객체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B0B328-5D69-4BE1-94C0-FBEB782FE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1587" y="1683114"/>
            <a:ext cx="6660115" cy="46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ED6EA-EA84-4E1D-93AF-B45E9111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E5A843-4C7C-4B94-8D5C-65A43FA28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11580"/>
            <a:ext cx="8915400" cy="4699642"/>
          </a:xfrm>
        </p:spPr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</a:t>
            </a:r>
            <a:r>
              <a:rPr lang="ko-KR" altLang="en-US" dirty="0" smtClean="0"/>
              <a:t>를 이용하여 아래 </a:t>
            </a:r>
            <a:r>
              <a:rPr lang="ko-KR" altLang="en-US" dirty="0" err="1" smtClean="0"/>
              <a:t>배열값을</a:t>
            </a:r>
            <a:r>
              <a:rPr lang="ko-KR" altLang="en-US" dirty="0" smtClean="0"/>
              <a:t> 순서대로 나열하세요</a:t>
            </a:r>
            <a:endParaRPr lang="en-US" altLang="ko-KR" dirty="0" smtClean="0"/>
          </a:p>
          <a:p>
            <a:r>
              <a:rPr lang="en-US" altLang="ko-KR" dirty="0" err="1" smtClean="0"/>
              <a:t>NumArray</a:t>
            </a:r>
            <a:r>
              <a:rPr lang="en-US" altLang="ko-KR" dirty="0" smtClean="0"/>
              <a:t> = [3,6,7,2,7,3,1];</a:t>
            </a:r>
          </a:p>
          <a:p>
            <a:r>
              <a:rPr lang="ko-KR" altLang="en-US" dirty="0" smtClean="0"/>
              <a:t>결과 </a:t>
            </a:r>
            <a:r>
              <a:rPr lang="en-US" altLang="ko-KR" dirty="0" smtClean="0"/>
              <a:t>: 1 2 3 3 6 7 7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Array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전부 출력하세요</a:t>
            </a:r>
            <a:endParaRPr lang="en-US" altLang="ko-KR" dirty="0" smtClean="0"/>
          </a:p>
          <a:p>
            <a:r>
              <a:rPr lang="en-US" altLang="ko-KR" dirty="0" err="1" smtClean="0"/>
              <a:t>flowerArray</a:t>
            </a:r>
            <a:r>
              <a:rPr lang="en-US" altLang="ko-KR" dirty="0" smtClean="0"/>
              <a:t> = [“</a:t>
            </a:r>
            <a:r>
              <a:rPr lang="ko-KR" altLang="en-US" dirty="0" smtClean="0"/>
              <a:t>튤립</a:t>
            </a:r>
            <a:r>
              <a:rPr lang="en-US" altLang="ko-KR" dirty="0" smtClean="0"/>
              <a:t>”,”</a:t>
            </a:r>
            <a:r>
              <a:rPr lang="ko-KR" altLang="en-US" dirty="0" smtClean="0"/>
              <a:t>장미</a:t>
            </a:r>
            <a:r>
              <a:rPr lang="en-US" altLang="ko-KR" dirty="0" smtClean="0"/>
              <a:t>“,”</a:t>
            </a:r>
            <a:r>
              <a:rPr lang="ko-KR" altLang="en-US" dirty="0" smtClean="0"/>
              <a:t>국화</a:t>
            </a:r>
            <a:r>
              <a:rPr lang="en-US" altLang="ko-KR" dirty="0" smtClean="0"/>
              <a:t>“];</a:t>
            </a:r>
          </a:p>
          <a:p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dirty="0" smtClean="0"/>
              <a:t>장미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	</a:t>
            </a:r>
            <a:r>
              <a:rPr lang="ko-KR" altLang="en-US" dirty="0" smtClean="0"/>
              <a:t>튤립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89364"/>
            <a:ext cx="8915400" cy="3777622"/>
          </a:xfrm>
        </p:spPr>
        <p:txBody>
          <a:bodyPr/>
          <a:lstStyle/>
          <a:p>
            <a:r>
              <a:rPr lang="ko-KR" altLang="en-US" dirty="0"/>
              <a:t>문자열은 자바스크립트의 기본 생성자 </a:t>
            </a:r>
            <a:endParaRPr lang="en-US" altLang="ko-KR" dirty="0"/>
          </a:p>
          <a:p>
            <a:r>
              <a:rPr lang="en-US" altLang="ko-KR" dirty="0"/>
              <a:t>new </a:t>
            </a:r>
            <a:r>
              <a:rPr lang="ko-KR" altLang="en-US" dirty="0"/>
              <a:t>키워드로 정의가능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문자열을 꾸미는 메서드</a:t>
            </a:r>
            <a:endParaRPr lang="en-US" altLang="ko-KR" dirty="0"/>
          </a:p>
          <a:p>
            <a:r>
              <a:rPr lang="ko-KR" altLang="en-US" dirty="0"/>
              <a:t>정보를 가져오는 메서드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1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13164"/>
            <a:ext cx="8915400" cy="4498058"/>
          </a:xfrm>
        </p:spPr>
        <p:txBody>
          <a:bodyPr/>
          <a:lstStyle/>
          <a:p>
            <a:r>
              <a:rPr lang="ko-KR" altLang="en-US" dirty="0"/>
              <a:t>문자열을 꾸미는 메서드 </a:t>
            </a:r>
            <a:r>
              <a:rPr lang="en-US" altLang="ko-KR" dirty="0"/>
              <a:t>(HTML</a:t>
            </a:r>
            <a:r>
              <a:rPr lang="ko-KR" altLang="en-US" dirty="0"/>
              <a:t>에서 태그와 속성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6905A7-B86A-402A-A032-AF22DA250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732233" y="466192"/>
            <a:ext cx="3980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ECC6D-CC90-41AE-82D8-1F640AAF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7ED0-8B42-461B-98C2-C4EFC37EB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30836"/>
            <a:ext cx="8915400" cy="3980386"/>
          </a:xfrm>
        </p:spPr>
        <p:txBody>
          <a:bodyPr/>
          <a:lstStyle/>
          <a:p>
            <a:r>
              <a:rPr lang="ko-KR" altLang="en-US" dirty="0"/>
              <a:t>문자열의 정보를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가져오는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8C987-95F9-4633-9A9F-DEF11D3A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5152" y="624110"/>
            <a:ext cx="6342999" cy="24890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8F593F-AB9B-42A0-A220-F2844ACAC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5708" y="3113137"/>
            <a:ext cx="6458792" cy="27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9681F-6844-43D1-BA48-0948EDBA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21F65-CA6A-45C2-A8B1-A1167AE6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8636"/>
            <a:ext cx="8915400" cy="4352586"/>
          </a:xfrm>
        </p:spPr>
        <p:txBody>
          <a:bodyPr/>
          <a:lstStyle/>
          <a:p>
            <a:r>
              <a:rPr lang="en-US" altLang="ko-KR" dirty="0" err="1" smtClean="0"/>
              <a:t>charAt</a:t>
            </a:r>
            <a:r>
              <a:rPr lang="en-US" altLang="ko-KR" dirty="0" smtClean="0"/>
              <a:t>(n)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replace()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홍길동의 가운데 값을 </a:t>
            </a:r>
            <a:r>
              <a:rPr lang="en-US" altLang="ko-KR" dirty="0" smtClean="0"/>
              <a:t>*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바꿔주세요</a:t>
            </a:r>
            <a:endParaRPr lang="en-US" altLang="ko-KR" dirty="0" smtClean="0"/>
          </a:p>
          <a:p>
            <a:r>
              <a:rPr lang="ko-KR" altLang="en-US" dirty="0" smtClean="0"/>
              <a:t>결과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</a:t>
            </a:r>
            <a:r>
              <a:rPr lang="en-US" altLang="ko-KR" dirty="0" smtClean="0"/>
              <a:t>*</a:t>
            </a:r>
            <a:r>
              <a:rPr lang="ko-KR" altLang="en-US" dirty="0" smtClean="0"/>
              <a:t>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이름이 </a:t>
            </a:r>
            <a:r>
              <a:rPr lang="ko-KR" altLang="en-US" dirty="0" err="1" smtClean="0"/>
              <a:t>홍홍홍일</a:t>
            </a:r>
            <a:r>
              <a:rPr lang="ko-KR" altLang="en-US" dirty="0" smtClean="0"/>
              <a:t> 경우 </a:t>
            </a:r>
            <a:r>
              <a:rPr lang="en-US" altLang="ko-KR" dirty="0" smtClean="0"/>
              <a:t>***</a:t>
            </a:r>
            <a:r>
              <a:rPr lang="ko-KR" altLang="en-US" dirty="0" smtClean="0"/>
              <a:t>로 출력됨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4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23" y="1524000"/>
            <a:ext cx="9405989" cy="3777622"/>
          </a:xfrm>
        </p:spPr>
        <p:txBody>
          <a:bodyPr/>
          <a:lstStyle/>
          <a:p>
            <a:r>
              <a:rPr lang="ko-KR" altLang="en-US" dirty="0"/>
              <a:t>날짜와 시간에 관한 객체</a:t>
            </a:r>
            <a:endParaRPr lang="en-US" altLang="ko-KR" dirty="0"/>
          </a:p>
          <a:p>
            <a:r>
              <a:rPr lang="en-US" altLang="ko-KR" dirty="0"/>
              <a:t>new Date();</a:t>
            </a:r>
          </a:p>
          <a:p>
            <a:r>
              <a:rPr lang="en-US" altLang="ko-KR" dirty="0"/>
              <a:t>new Date(</a:t>
            </a:r>
            <a:r>
              <a:rPr lang="en-US" altLang="ko-KR" dirty="0" err="1"/>
              <a:t>miliseconds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new Date(</a:t>
            </a:r>
            <a:r>
              <a:rPr lang="en-US" altLang="ko-KR" dirty="0" err="1"/>
              <a:t>datestring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new Date(year, month, day);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F47B6-1B9C-4AEE-B10F-01EB2825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9500" y="1591216"/>
            <a:ext cx="5473132" cy="2133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CA667A-291C-478C-9C44-913F4ECCD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3838" y="4020732"/>
            <a:ext cx="8978794" cy="12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일상에서의 객체</a:t>
            </a:r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客體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,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altLang="ko-KR" dirty="0"/>
              <a:t>object)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925" y="1506071"/>
            <a:ext cx="5509759" cy="3777622"/>
          </a:xfrm>
        </p:spPr>
        <p:txBody>
          <a:bodyPr/>
          <a:lstStyle/>
          <a:p>
            <a:r>
              <a:rPr lang="ko-KR" altLang="en-US" dirty="0"/>
              <a:t>실생활에서 우리가 인식할 수 있는 사물</a:t>
            </a:r>
            <a:endParaRPr lang="en-US" altLang="ko-KR" dirty="0"/>
          </a:p>
          <a:p>
            <a:r>
              <a:rPr lang="ko-KR" altLang="en-US" dirty="0"/>
              <a:t>사물의 고유 값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과 사물의 고유 행동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강아지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값</a:t>
            </a:r>
            <a:r>
              <a:rPr lang="en-US" altLang="ko-KR" dirty="0"/>
              <a:t>: </a:t>
            </a:r>
            <a:r>
              <a:rPr lang="ko-KR" altLang="en-US" dirty="0"/>
              <a:t>동물</a:t>
            </a:r>
            <a:r>
              <a:rPr lang="en-US" altLang="ko-KR" dirty="0"/>
              <a:t>, </a:t>
            </a:r>
            <a:r>
              <a:rPr lang="ko-KR" altLang="en-US" dirty="0"/>
              <a:t>나이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행동</a:t>
            </a:r>
            <a:r>
              <a:rPr lang="en-US" altLang="ko-KR" dirty="0"/>
              <a:t>: </a:t>
            </a:r>
            <a:r>
              <a:rPr lang="ko-KR" altLang="en-US" dirty="0"/>
              <a:t>짖다</a:t>
            </a:r>
            <a:r>
              <a:rPr lang="en-US" altLang="ko-KR" dirty="0"/>
              <a:t>, </a:t>
            </a:r>
            <a:r>
              <a:rPr lang="ko-KR" altLang="en-US" dirty="0"/>
              <a:t>먹다 움직이다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348529" y="1506071"/>
            <a:ext cx="466530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자동차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고유 값 </a:t>
            </a:r>
            <a:r>
              <a:rPr lang="en-US" altLang="ko-KR" dirty="0"/>
              <a:t>: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고유 행동 </a:t>
            </a:r>
            <a:r>
              <a:rPr lang="en-US" altLang="ko-KR" dirty="0"/>
              <a:t>: </a:t>
            </a:r>
            <a:r>
              <a:rPr lang="ko-KR" altLang="en-US" dirty="0"/>
              <a:t>속도를 올리다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속도를 낮추다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D6D40E-FE7C-4D5B-8EE3-763D0578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47" y="3841622"/>
            <a:ext cx="2103033" cy="22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90992"/>
            <a:ext cx="8915400" cy="4157373"/>
          </a:xfrm>
        </p:spPr>
        <p:txBody>
          <a:bodyPr/>
          <a:lstStyle/>
          <a:p>
            <a:r>
              <a:rPr lang="ko-KR" altLang="en-US" dirty="0"/>
              <a:t>날짜의 일부를 가져오는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9158D-88BE-4226-A8AD-B0A838F4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212" y="1734255"/>
            <a:ext cx="7964774" cy="39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34534"/>
            <a:ext cx="8915400" cy="4157373"/>
          </a:xfrm>
        </p:spPr>
        <p:txBody>
          <a:bodyPr/>
          <a:lstStyle/>
          <a:p>
            <a:r>
              <a:rPr lang="ko-KR" altLang="en-US" dirty="0"/>
              <a:t>날짜의 일부를 설정하는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15474-30D3-47B6-96FD-7AD267666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7128" y="1905000"/>
            <a:ext cx="8639331" cy="37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E18C7-FE99-4BB3-8096-6764C02E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D4CCE-46D8-4117-AD03-51448322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35315"/>
            <a:ext cx="8915400" cy="4575908"/>
          </a:xfrm>
        </p:spPr>
        <p:txBody>
          <a:bodyPr/>
          <a:lstStyle/>
          <a:p>
            <a:r>
              <a:rPr lang="en-US" altLang="ko-KR" dirty="0"/>
              <a:t>UTC</a:t>
            </a:r>
            <a:r>
              <a:rPr lang="ko-KR" altLang="en-US" dirty="0"/>
              <a:t> 날짜 메서드 </a:t>
            </a:r>
            <a:r>
              <a:rPr lang="en-US" altLang="ko-KR" dirty="0"/>
              <a:t>: UTC</a:t>
            </a:r>
            <a:r>
              <a:rPr lang="ko-KR" altLang="en-US" dirty="0"/>
              <a:t>날짜</a:t>
            </a:r>
            <a:r>
              <a:rPr lang="en-US" altLang="ko-KR" dirty="0"/>
              <a:t>(</a:t>
            </a:r>
            <a:r>
              <a:rPr lang="ko-KR" altLang="en-US" dirty="0"/>
              <a:t>범용 표준 시간대 날짜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CF9B2-AE2B-474D-9062-180821B30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212" y="1875972"/>
            <a:ext cx="7185285" cy="39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A33C4-CA42-4649-9F83-D9609ABA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</a:t>
            </a:r>
            <a:r>
              <a:rPr lang="ko-KR" altLang="en-US" dirty="0"/>
              <a:t> 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9D7A-716B-43D2-ADD0-D65F7C4E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4971"/>
            <a:ext cx="8915400" cy="4416251"/>
          </a:xfrm>
        </p:spPr>
        <p:txBody>
          <a:bodyPr/>
          <a:lstStyle/>
          <a:p>
            <a:r>
              <a:rPr lang="en-US" altLang="ko-KR" dirty="0"/>
              <a:t>new Date</a:t>
            </a:r>
            <a:r>
              <a:rPr lang="en-US" altLang="ko-KR" dirty="0" smtClean="0"/>
              <a:t>(); </a:t>
            </a:r>
            <a:r>
              <a:rPr lang="ko-KR" altLang="en-US" dirty="0" smtClean="0"/>
              <a:t>를 이용하여 오늘 날짜를 가지는</a:t>
            </a:r>
            <a:r>
              <a:rPr lang="en-US" altLang="ko-KR" dirty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객체를 만드세요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들고온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객체를 </a:t>
            </a:r>
            <a:r>
              <a:rPr lang="en-US" altLang="ko-KR" dirty="0" err="1" smtClean="0"/>
              <a:t>getHours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getMinutes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getSeconds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현재 시간을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출력하세요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4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7619-AF88-4A9B-9DE3-7D0E800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C38C-A412-4BBF-9706-C2714FA6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19372"/>
            <a:ext cx="8915400" cy="4127392"/>
          </a:xfrm>
        </p:spPr>
        <p:txBody>
          <a:bodyPr/>
          <a:lstStyle/>
          <a:p>
            <a:r>
              <a:rPr lang="ko-KR" altLang="en-US" dirty="0"/>
              <a:t>생성자가 아닌 객체로 바로 사용이 가능</a:t>
            </a:r>
            <a:endParaRPr lang="en-US" altLang="ko-KR" dirty="0"/>
          </a:p>
          <a:p>
            <a:r>
              <a:rPr lang="en-US" altLang="ko-KR" dirty="0"/>
              <a:t>Math</a:t>
            </a:r>
            <a:r>
              <a:rPr lang="ko-KR" altLang="en-US" dirty="0"/>
              <a:t>객체의 상수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996ED-82B9-4DA8-8D2F-A17BCB025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8190" y="2351238"/>
            <a:ext cx="7664970" cy="37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7619-AF88-4A9B-9DE3-7D0E800D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1C38C-A412-4BBF-9706-C2714FA6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객체의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0088E-4969-44AF-97F9-E63EF1D2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494" y="624110"/>
            <a:ext cx="5693362" cy="56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7B856-D269-4FC9-9BF0-1E6D6392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객체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6D911-3296-4503-A51B-6C1023114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4971"/>
            <a:ext cx="8915400" cy="4416251"/>
          </a:xfrm>
        </p:spPr>
        <p:txBody>
          <a:bodyPr/>
          <a:lstStyle/>
          <a:p>
            <a:r>
              <a:rPr lang="en-US" altLang="ko-KR" dirty="0" err="1" smtClean="0"/>
              <a:t>Math.PI</a:t>
            </a:r>
            <a:r>
              <a:rPr lang="ko-KR" altLang="en-US" dirty="0" smtClean="0"/>
              <a:t>를 이용하여 반지름의 넓이가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인 원의 넓이를 구하세요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원의 넓이를 구하는 공식 </a:t>
            </a:r>
            <a:r>
              <a:rPr lang="en-US" altLang="ko-KR" dirty="0" smtClean="0"/>
              <a:t>: r*r*PI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670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A8A0-B205-45E5-B0FC-8BC6E850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3830-C038-44C1-B604-E1876A99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378858"/>
            <a:ext cx="8915400" cy="3777622"/>
          </a:xfrm>
        </p:spPr>
        <p:txBody>
          <a:bodyPr/>
          <a:lstStyle/>
          <a:p>
            <a:r>
              <a:rPr lang="en-US" altLang="ko-KR" dirty="0"/>
              <a:t>new</a:t>
            </a:r>
            <a:r>
              <a:rPr lang="ko-KR" altLang="en-US" dirty="0"/>
              <a:t> 키워드를 사용하여 객체로 정의 가능</a:t>
            </a:r>
            <a:endParaRPr lang="en-US" altLang="ko-KR" dirty="0"/>
          </a:p>
          <a:p>
            <a:r>
              <a:rPr lang="en-US" altLang="ko-KR" dirty="0"/>
              <a:t>Number</a:t>
            </a:r>
            <a:r>
              <a:rPr lang="ko-KR" altLang="en-US" dirty="0"/>
              <a:t>객체의 속성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A8553-27A8-4DDE-900E-D68387EAA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7903" y="2275288"/>
            <a:ext cx="6945443" cy="288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A8A0-B205-45E5-B0FC-8BC6E850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C3830-C038-44C1-B604-E1876A99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07769"/>
            <a:ext cx="8915400" cy="4037088"/>
          </a:xfrm>
        </p:spPr>
        <p:txBody>
          <a:bodyPr/>
          <a:lstStyle/>
          <a:p>
            <a:r>
              <a:rPr lang="en-US" altLang="ko-KR" dirty="0"/>
              <a:t>Number</a:t>
            </a:r>
            <a:r>
              <a:rPr lang="ko-KR" altLang="en-US" dirty="0"/>
              <a:t>객체의 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D1FAF-4173-4DDE-8F60-898ACA9B1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8131" y="1905000"/>
            <a:ext cx="7395148" cy="37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6E121-1D71-4A2F-AA52-EE70CEB3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Number </a:t>
            </a:r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066B3-F085-4198-963D-4FCA1D7C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1086"/>
            <a:ext cx="8915400" cy="3777622"/>
          </a:xfrm>
        </p:spPr>
        <p:txBody>
          <a:bodyPr/>
          <a:lstStyle/>
          <a:p>
            <a:r>
              <a:rPr lang="ko-KR" altLang="en-US" dirty="0"/>
              <a:t>형 변환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3196C8-9E60-4A4B-82EC-D9181E936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156" y="2355363"/>
            <a:ext cx="8009744" cy="20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객체</a:t>
            </a:r>
            <a:r>
              <a:rPr lang="en-US" altLang="ko-KR" dirty="0"/>
              <a:t>(object)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326776"/>
            <a:ext cx="8915400" cy="3777622"/>
          </a:xfrm>
        </p:spPr>
        <p:txBody>
          <a:bodyPr/>
          <a:lstStyle/>
          <a:p>
            <a:r>
              <a:rPr lang="ko-KR" altLang="en-US" dirty="0"/>
              <a:t>자바스크립트의 기본 타입</a:t>
            </a:r>
            <a:r>
              <a:rPr lang="en-US" altLang="ko-KR" dirty="0"/>
              <a:t>(data type) </a:t>
            </a:r>
            <a:r>
              <a:rPr lang="ko-KR" altLang="en-US" dirty="0"/>
              <a:t>기본 </a:t>
            </a:r>
            <a:r>
              <a:rPr lang="ko-KR" altLang="en-US" dirty="0" err="1" smtClean="0"/>
              <a:t>자료형</a:t>
            </a:r>
            <a:endParaRPr lang="en-US" altLang="ko-KR" dirty="0"/>
          </a:p>
          <a:p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프로퍼티</a:t>
            </a:r>
            <a:r>
              <a:rPr lang="en-US" altLang="ko-KR" dirty="0"/>
              <a:t>(property) : </a:t>
            </a:r>
            <a:r>
              <a:rPr lang="ko-KR" altLang="en-US" dirty="0"/>
              <a:t>객체의 값을 가지고 있다</a:t>
            </a:r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en-US" altLang="ko-KR" dirty="0"/>
              <a:t>(method): </a:t>
            </a:r>
            <a:r>
              <a:rPr lang="ko-KR" altLang="en-US" dirty="0"/>
              <a:t>객체의 함수를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5BA4C9-CEA6-4AAC-8867-66A77D27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82" y="2785281"/>
            <a:ext cx="6000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41C0E-9211-421A-A1E8-6969CE5D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래퍼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147FB-9287-4889-9956-06891C182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83657"/>
            <a:ext cx="8915400" cy="4227565"/>
          </a:xfrm>
        </p:spPr>
        <p:txBody>
          <a:bodyPr/>
          <a:lstStyle/>
          <a:p>
            <a:r>
              <a:rPr lang="en-US" altLang="ko-KR" dirty="0"/>
              <a:t>Number, String</a:t>
            </a:r>
            <a:r>
              <a:rPr lang="ko-KR" altLang="en-US" dirty="0"/>
              <a:t>의 원시 자료형을 임시로 객체로 만드는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객체의 메소드를 사용하시 위해 원시 자료형을 임시로 객체로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임시 객체는 참조가 끝나면 객체의 기능이 소멸된다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8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80F6D-6A9B-4D49-8C34-DD603F4BD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7CE49-5CBC-492F-87C3-BCEEAC5CE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75BA6-4C6D-4FED-B536-6B4A6413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자바스크립트는 객체지향 언어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C0BE3-80FC-498B-BD0A-FFF9752D0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9859"/>
            <a:ext cx="8915400" cy="3777622"/>
          </a:xfrm>
        </p:spPr>
        <p:txBody>
          <a:bodyPr/>
          <a:lstStyle/>
          <a:p>
            <a:pPr algn="l" latinLnBrk="1"/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자바스크립트에서는 숫자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문자열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불리언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undefined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타입을 제외한 모든 것이 객체</a:t>
            </a:r>
            <a:endParaRPr lang="en-US" altLang="ko-KR" b="0" i="0" dirty="0">
              <a:solidFill>
                <a:srgbClr val="575757"/>
              </a:solidFill>
              <a:effectLst/>
              <a:latin typeface="notokr"/>
            </a:endParaRPr>
          </a:p>
          <a:p>
            <a:pPr algn="l" latinLnBrk="1"/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숫자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문자열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불리언과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 같은 원시 타입은 값이 정해진 </a:t>
            </a:r>
            <a:r>
              <a:rPr lang="ko-KR" altLang="en-US" b="1" i="0" dirty="0">
                <a:solidFill>
                  <a:srgbClr val="575757"/>
                </a:solidFill>
                <a:effectLst/>
                <a:latin typeface="notokr"/>
              </a:rPr>
              <a:t>객체로 취급되어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dirty="0" err="1">
                <a:solidFill>
                  <a:srgbClr val="575757"/>
                </a:solidFill>
                <a:effectLst/>
                <a:latin typeface="notokr"/>
              </a:rPr>
              <a:t>객체로서의</a:t>
            </a:r>
            <a:r>
              <a:rPr lang="ko-KR" altLang="en-US" b="0" i="0" dirty="0">
                <a:solidFill>
                  <a:srgbClr val="575757"/>
                </a:solidFill>
                <a:effectLst/>
                <a:latin typeface="notokr"/>
              </a:rPr>
              <a:t> 특징도 함께 가진다</a:t>
            </a:r>
            <a:r>
              <a:rPr lang="en-US" altLang="ko-KR" b="0" i="0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endParaRPr lang="en-US" altLang="ko-KR" dirty="0"/>
          </a:p>
          <a:p>
            <a:pPr algn="l" latinLnBrk="1"/>
            <a:r>
              <a:rPr lang="ko-KR" altLang="en-US" dirty="0"/>
              <a:t>원시타입</a:t>
            </a:r>
            <a:r>
              <a:rPr lang="en-US" altLang="ko-KR" dirty="0"/>
              <a:t>(primitive data types) : </a:t>
            </a:r>
            <a:r>
              <a:rPr lang="ko-KR" altLang="en-US" dirty="0"/>
              <a:t>한가지 값만 가질 수 있는 자료형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73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41E49-3E0E-4D6C-936D-625184AD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프로그래밍</a:t>
            </a:r>
            <a:r>
              <a:rPr lang="en-US" altLang="ko-KR" dirty="0"/>
              <a:t>(OOP)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DB79B-DE80-4BAC-8E36-2D0FCA493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0565"/>
            <a:ext cx="8915400" cy="3777622"/>
          </a:xfrm>
        </p:spPr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</a:rPr>
              <a:t>모든 데이터를 하나의 물체처럼 취급해서 프로그래밍 하는 방법</a:t>
            </a:r>
            <a:r>
              <a:rPr lang="en-US" altLang="ko-KR" b="0" i="0" dirty="0">
                <a:solidFill>
                  <a:srgbClr val="666666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</a:rPr>
              <a:t>프로그램을 짤 때 동일한 목적이나 기능을 하는 변수와 함수들을 각각 하나로 묶어서 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object(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객체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만들고 그 객체들끼리 상호 통신하면서 프로그램 전체가 돌아가도록 코드 구성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10E3AC1-5D02-49B6-81DF-E6CB48B00279}"/>
              </a:ext>
            </a:extLst>
          </p:cNvPr>
          <p:cNvSpPr/>
          <p:nvPr/>
        </p:nvSpPr>
        <p:spPr>
          <a:xfrm>
            <a:off x="4436772" y="3863503"/>
            <a:ext cx="1146219" cy="1068766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3B342D59-B058-4F5D-859C-605BFAD046AF}"/>
              </a:ext>
            </a:extLst>
          </p:cNvPr>
          <p:cNvSpPr/>
          <p:nvPr/>
        </p:nvSpPr>
        <p:spPr>
          <a:xfrm>
            <a:off x="3161763" y="3271075"/>
            <a:ext cx="1275009" cy="702973"/>
          </a:xfrm>
          <a:prstGeom prst="round2Diag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프로퍼티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AD50F17E-D06B-4BB0-B722-CAAF63D979FE}"/>
              </a:ext>
            </a:extLst>
          </p:cNvPr>
          <p:cNvSpPr/>
          <p:nvPr/>
        </p:nvSpPr>
        <p:spPr>
          <a:xfrm>
            <a:off x="5801373" y="4903450"/>
            <a:ext cx="965916" cy="702973"/>
          </a:xfrm>
          <a:prstGeom prst="round2Diag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메소드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4789BF5B-C748-4EB7-B325-C48B0936BB9A}"/>
              </a:ext>
            </a:extLst>
          </p:cNvPr>
          <p:cNvCxnSpPr>
            <a:stCxn id="8" idx="1"/>
            <a:endCxn id="6" idx="2"/>
          </p:cNvCxnSpPr>
          <p:nvPr/>
        </p:nvCxnSpPr>
        <p:spPr>
          <a:xfrm rot="16200000" flipH="1">
            <a:off x="3906101" y="3867215"/>
            <a:ext cx="423838" cy="637504"/>
          </a:xfrm>
          <a:prstGeom prst="bentConnector2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E976AFA-F570-480F-98CB-D4A85FFF8FC1}"/>
              </a:ext>
            </a:extLst>
          </p:cNvPr>
          <p:cNvCxnSpPr>
            <a:stCxn id="9" idx="2"/>
            <a:endCxn id="6" idx="4"/>
          </p:cNvCxnSpPr>
          <p:nvPr/>
        </p:nvCxnSpPr>
        <p:spPr>
          <a:xfrm rot="10800000">
            <a:off x="5009883" y="4932269"/>
            <a:ext cx="791491" cy="322668"/>
          </a:xfrm>
          <a:prstGeom prst="bentConnector2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AF44BDD1-9B4A-480D-97CE-BEE4E27FDFAF}"/>
              </a:ext>
            </a:extLst>
          </p:cNvPr>
          <p:cNvSpPr/>
          <p:nvPr/>
        </p:nvSpPr>
        <p:spPr>
          <a:xfrm>
            <a:off x="8566340" y="3892322"/>
            <a:ext cx="1146219" cy="1068766"/>
          </a:xfrm>
          <a:prstGeom prst="ellipse">
            <a:avLst/>
          </a:prstGeom>
          <a:ln w="571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객체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EEAAC6-F235-4C7C-A776-D79A752F30AE}"/>
              </a:ext>
            </a:extLst>
          </p:cNvPr>
          <p:cNvSpPr/>
          <p:nvPr/>
        </p:nvSpPr>
        <p:spPr>
          <a:xfrm>
            <a:off x="7291331" y="3299894"/>
            <a:ext cx="1275009" cy="702973"/>
          </a:xfrm>
          <a:prstGeom prst="round2DiagRect">
            <a:avLst/>
          </a:prstGeom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프로퍼티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33945CC3-6401-460D-A5FA-20C03C899084}"/>
              </a:ext>
            </a:extLst>
          </p:cNvPr>
          <p:cNvSpPr/>
          <p:nvPr/>
        </p:nvSpPr>
        <p:spPr>
          <a:xfrm>
            <a:off x="9930941" y="4932269"/>
            <a:ext cx="965916" cy="702973"/>
          </a:xfrm>
          <a:prstGeom prst="round2DiagRect">
            <a:avLst/>
          </a:prstGeom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메소드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E6E59C6-A730-4D63-9086-F9DA4A52D1A2}"/>
              </a:ext>
            </a:extLst>
          </p:cNvPr>
          <p:cNvCxnSpPr>
            <a:stCxn id="17" idx="1"/>
            <a:endCxn id="16" idx="2"/>
          </p:cNvCxnSpPr>
          <p:nvPr/>
        </p:nvCxnSpPr>
        <p:spPr>
          <a:xfrm rot="16200000" flipH="1">
            <a:off x="8035669" y="3896034"/>
            <a:ext cx="423838" cy="637504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B26C855-B8FD-4EDF-9553-CD7D677EED98}"/>
              </a:ext>
            </a:extLst>
          </p:cNvPr>
          <p:cNvCxnSpPr>
            <a:stCxn id="18" idx="2"/>
            <a:endCxn id="16" idx="4"/>
          </p:cNvCxnSpPr>
          <p:nvPr/>
        </p:nvCxnSpPr>
        <p:spPr>
          <a:xfrm rot="10800000">
            <a:off x="9139451" y="4961088"/>
            <a:ext cx="791491" cy="32266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객체의 속성과</a:t>
            </a:r>
            <a:r>
              <a:rPr lang="ko-KR" altLang="en-US" b="1" dirty="0"/>
              <a:t> </a:t>
            </a:r>
            <a:r>
              <a:rPr lang="ko-KR" altLang="en-US" dirty="0"/>
              <a:t>메소드 </a:t>
            </a:r>
            <a:r>
              <a:rPr lang="ko-KR" altLang="en-US" b="1" dirty="0"/>
              <a:t> </a:t>
            </a:r>
            <a:r>
              <a:rPr lang="ko-KR" altLang="en-US" dirty="0"/>
              <a:t>참조</a:t>
            </a:r>
            <a:r>
              <a:rPr lang="en-US" altLang="ko-KR" dirty="0"/>
              <a:t>(</a:t>
            </a:r>
            <a:r>
              <a:rPr lang="ko-KR" altLang="en-US" dirty="0"/>
              <a:t>접근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452282"/>
            <a:ext cx="8915400" cy="3777622"/>
          </a:xfrm>
        </p:spPr>
        <p:txBody>
          <a:bodyPr/>
          <a:lstStyle/>
          <a:p>
            <a:r>
              <a:rPr lang="ko-KR" altLang="en-US" dirty="0" err="1"/>
              <a:t>객체이름</a:t>
            </a:r>
            <a:r>
              <a:rPr lang="en-US" altLang="ko-KR" dirty="0"/>
              <a:t>.</a:t>
            </a:r>
            <a:r>
              <a:rPr lang="ko-KR" altLang="en-US" dirty="0" err="1"/>
              <a:t>프로퍼티이름</a:t>
            </a:r>
            <a:r>
              <a:rPr lang="ko-KR" altLang="en-US" dirty="0"/>
              <a:t> 또는 </a:t>
            </a:r>
            <a:r>
              <a:rPr lang="ko-KR" altLang="en-US" dirty="0" err="1"/>
              <a:t>객체이름</a:t>
            </a:r>
            <a:r>
              <a:rPr lang="en-US" altLang="ko-KR" dirty="0"/>
              <a:t>["</a:t>
            </a:r>
            <a:r>
              <a:rPr lang="ko-KR" altLang="en-US" dirty="0" err="1"/>
              <a:t>프로퍼티이름</a:t>
            </a:r>
            <a:r>
              <a:rPr lang="en-US" altLang="ko-KR" dirty="0"/>
              <a:t>"]</a:t>
            </a:r>
          </a:p>
          <a:p>
            <a:r>
              <a:rPr lang="ko-KR" altLang="en-US" dirty="0" err="1"/>
              <a:t>객체이름</a:t>
            </a:r>
            <a:r>
              <a:rPr lang="en-US" altLang="ko-KR" dirty="0"/>
              <a:t>.</a:t>
            </a:r>
            <a:r>
              <a:rPr lang="ko-KR" altLang="en-US" dirty="0" err="1"/>
              <a:t>메소드이름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ADB075-8FD7-4513-BE4F-879B94EB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084" y="1905000"/>
            <a:ext cx="3581900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객체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89212" y="1470212"/>
            <a:ext cx="8915400" cy="4441010"/>
          </a:xfrm>
        </p:spPr>
        <p:txBody>
          <a:bodyPr/>
          <a:lstStyle/>
          <a:p>
            <a:r>
              <a:rPr lang="ko-KR" altLang="en-US" dirty="0"/>
              <a:t>사용자 정의 객체</a:t>
            </a:r>
            <a:endParaRPr lang="en-US" altLang="ko-KR" dirty="0"/>
          </a:p>
          <a:p>
            <a:r>
              <a:rPr lang="ko-KR" altLang="en-US" dirty="0"/>
              <a:t>내장 객체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3495</TotalTime>
  <Words>1078</Words>
  <Application>Microsoft Office PowerPoint</Application>
  <PresentationFormat>와이드스크린</PresentationFormat>
  <Paragraphs>254</Paragraphs>
  <Slides>51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6" baseType="lpstr">
      <vt:lpstr>-apple-system</vt:lpstr>
      <vt:lpstr>HY견고딕</vt:lpstr>
      <vt:lpstr>HY그래픽</vt:lpstr>
      <vt:lpstr>HY중고딕</vt:lpstr>
      <vt:lpstr>Microsoft GothicNeo</vt:lpstr>
      <vt:lpstr>Microsoft GothicNeo Light</vt:lpstr>
      <vt:lpstr>Nanum Gothic Coding</vt:lpstr>
      <vt:lpstr>notokr</vt:lpstr>
      <vt:lpstr>나눔고딕</vt:lpstr>
      <vt:lpstr>맑은 고딕</vt:lpstr>
      <vt:lpstr>Arial</vt:lpstr>
      <vt:lpstr>Century Gothic</vt:lpstr>
      <vt:lpstr>Consolas</vt:lpstr>
      <vt:lpstr>Wingdings 3</vt:lpstr>
      <vt:lpstr>줄기</vt:lpstr>
      <vt:lpstr>JAVA SCRIPT 객체</vt:lpstr>
      <vt:lpstr>오늘 배울 내용</vt:lpstr>
      <vt:lpstr>객체란</vt:lpstr>
      <vt:lpstr>일상에서의 객체(客體, object)</vt:lpstr>
      <vt:lpstr>자바스크립트의 객체(object)</vt:lpstr>
      <vt:lpstr>자바스크립트는 객체지향 언어</vt:lpstr>
      <vt:lpstr>객체 지향 프로그래밍(OOP)이란?</vt:lpstr>
      <vt:lpstr>객체의 속성과 메소드  참조(접근)</vt:lpstr>
      <vt:lpstr>자바스크립트의 객체 종류</vt:lpstr>
      <vt:lpstr>사용자 정의 객체</vt:lpstr>
      <vt:lpstr>객체 생성 방법</vt:lpstr>
      <vt:lpstr>리터럴 표기를 이용한 객체의 생성</vt:lpstr>
      <vt:lpstr>리터럴 표기를 이용한 객체 생성 실습 1</vt:lpstr>
      <vt:lpstr>리터럴 표기를 이용한 객체 생성 실습 2</vt:lpstr>
      <vt:lpstr>This 키워드</vt:lpstr>
      <vt:lpstr>기본 생성자</vt:lpstr>
      <vt:lpstr>생성자 함수를 이용한 객체의 생성</vt:lpstr>
      <vt:lpstr>생성자 함수를 이용한 객체의 생성 실습 1</vt:lpstr>
      <vt:lpstr>생성자 함수를 이용한 객체의 생성 실습 2</vt:lpstr>
      <vt:lpstr>생성자 함수를 이용한 객체의 생성 실습 3</vt:lpstr>
      <vt:lpstr>생성자와 객체의 관계</vt:lpstr>
      <vt:lpstr>객체의 속성과 메서드 추가</vt:lpstr>
      <vt:lpstr>delete 연산자를 이용한 삭제</vt:lpstr>
      <vt:lpstr>delete 연산자를 이용한 삭제 실습</vt:lpstr>
      <vt:lpstr>for...in 루프</vt:lpstr>
      <vt:lpstr>for...in 루프 실습</vt:lpstr>
      <vt:lpstr>객체를 속성으로 갖는 객체</vt:lpstr>
      <vt:lpstr>객체를 속성으로 갖는 객체 실습</vt:lpstr>
      <vt:lpstr>사용자 객체 실습 – 동물병원 진료차트</vt:lpstr>
      <vt:lpstr>사용자 객체 정리</vt:lpstr>
      <vt:lpstr>내장 객체</vt:lpstr>
      <vt:lpstr>내장객체의 종류</vt:lpstr>
      <vt:lpstr>Array 객체</vt:lpstr>
      <vt:lpstr>Array 객체 실습</vt:lpstr>
      <vt:lpstr>String객체</vt:lpstr>
      <vt:lpstr>String객체</vt:lpstr>
      <vt:lpstr>String객체</vt:lpstr>
      <vt:lpstr>String객체 실습</vt:lpstr>
      <vt:lpstr>Date 객체</vt:lpstr>
      <vt:lpstr>Date 객체</vt:lpstr>
      <vt:lpstr>Date 객체</vt:lpstr>
      <vt:lpstr>Date 객체</vt:lpstr>
      <vt:lpstr>Date 객체 실습</vt:lpstr>
      <vt:lpstr>Math 객체</vt:lpstr>
      <vt:lpstr>Math 객체</vt:lpstr>
      <vt:lpstr>Math 객체 실습</vt:lpstr>
      <vt:lpstr>Number 객체</vt:lpstr>
      <vt:lpstr>Number 객체</vt:lpstr>
      <vt:lpstr>Number 객체</vt:lpstr>
      <vt:lpstr>래퍼 객체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HJ-seong</dc:creator>
  <cp:lastModifiedBy>GG</cp:lastModifiedBy>
  <cp:revision>80</cp:revision>
  <dcterms:created xsi:type="dcterms:W3CDTF">2022-01-26T22:21:15Z</dcterms:created>
  <dcterms:modified xsi:type="dcterms:W3CDTF">2023-03-10T01:33:08Z</dcterms:modified>
</cp:coreProperties>
</file>